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embedTrueTypeFonts="1" saveSubsetFonts="1" autoCompressPictures="0">
  <p:sldMasterIdLst>
    <p:sldMasterId id="2147483648" r:id="rId4"/>
  </p:sldMasterIdLst>
  <p:notesMasterIdLst>
    <p:notesMasterId r:id="rId49"/>
  </p:notesMasterIdLst>
  <p:handoutMasterIdLst>
    <p:handoutMasterId r:id="rId50"/>
  </p:handoutMasterIdLst>
  <p:sldIdLst>
    <p:sldId id="582" r:id="rId5"/>
    <p:sldId id="584" r:id="rId6"/>
    <p:sldId id="606" r:id="rId7"/>
    <p:sldId id="607" r:id="rId8"/>
    <p:sldId id="608" r:id="rId9"/>
    <p:sldId id="645" r:id="rId10"/>
    <p:sldId id="609" r:id="rId11"/>
    <p:sldId id="610" r:id="rId12"/>
    <p:sldId id="611" r:id="rId13"/>
    <p:sldId id="614" r:id="rId14"/>
    <p:sldId id="615" r:id="rId15"/>
    <p:sldId id="616" r:id="rId16"/>
    <p:sldId id="617" r:id="rId17"/>
    <p:sldId id="618" r:id="rId18"/>
    <p:sldId id="619" r:id="rId19"/>
    <p:sldId id="620" r:id="rId20"/>
    <p:sldId id="621" r:id="rId21"/>
    <p:sldId id="622" r:id="rId22"/>
    <p:sldId id="623" r:id="rId23"/>
    <p:sldId id="624" r:id="rId24"/>
    <p:sldId id="625" r:id="rId25"/>
    <p:sldId id="626" r:id="rId26"/>
    <p:sldId id="627" r:id="rId27"/>
    <p:sldId id="628" r:id="rId28"/>
    <p:sldId id="629" r:id="rId29"/>
    <p:sldId id="630" r:id="rId30"/>
    <p:sldId id="631" r:id="rId31"/>
    <p:sldId id="632" r:id="rId32"/>
    <p:sldId id="633" r:id="rId33"/>
    <p:sldId id="634" r:id="rId34"/>
    <p:sldId id="635" r:id="rId35"/>
    <p:sldId id="636" r:id="rId36"/>
    <p:sldId id="637" r:id="rId37"/>
    <p:sldId id="638" r:id="rId38"/>
    <p:sldId id="644" r:id="rId39"/>
    <p:sldId id="646" r:id="rId40"/>
    <p:sldId id="640" r:id="rId41"/>
    <p:sldId id="643" r:id="rId42"/>
    <p:sldId id="651" r:id="rId43"/>
    <p:sldId id="647" r:id="rId44"/>
    <p:sldId id="648" r:id="rId45"/>
    <p:sldId id="649" r:id="rId46"/>
    <p:sldId id="650" r:id="rId47"/>
    <p:sldId id="642" r:id="rId48"/>
  </p:sldIdLst>
  <p:sldSz cx="14630400" cy="8229600"/>
  <p:notesSz cx="6799263" cy="9929813"/>
  <p:embeddedFontLst>
    <p:embeddedFont>
      <p:font typeface="Monotype Corsiva" panose="03010101010201010101" pitchFamily="66" charset="0"/>
      <p:italic r:id="rId51"/>
    </p:embeddedFont>
    <p:embeddedFont>
      <p:font typeface="Titillium Web" panose="00000500000000000000" pitchFamily="2" charset="0"/>
      <p:regular r:id="rId52"/>
      <p:bold r:id="rId53"/>
      <p:italic r:id="rId54"/>
      <p:boldItalic r:id="rId55"/>
    </p:embeddedFont>
  </p:embeddedFontLst>
  <p:defaultTextStyle>
    <a:defPPr>
      <a:defRPr lang="en-US"/>
    </a:defPPr>
    <a:lvl1pPr marL="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1pPr>
    <a:lvl2pPr marL="73152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2pPr>
    <a:lvl3pPr marL="146304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3pPr>
    <a:lvl4pPr marL="219456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4pPr>
    <a:lvl5pPr marL="292608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5pPr>
    <a:lvl6pPr marL="365760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6pPr>
    <a:lvl7pPr marL="438912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7pPr>
    <a:lvl8pPr marL="512064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8pPr>
    <a:lvl9pPr marL="585216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23" userDrawn="1">
          <p15:clr>
            <a:srgbClr val="A4A3A4"/>
          </p15:clr>
        </p15:guide>
        <p15:guide id="2" orient="horz" pos="2728" userDrawn="1">
          <p15:clr>
            <a:srgbClr val="A4A3A4"/>
          </p15:clr>
        </p15:guide>
        <p15:guide id="3" orient="horz" pos="4522" userDrawn="1">
          <p15:clr>
            <a:srgbClr val="A4A3A4"/>
          </p15:clr>
        </p15:guide>
        <p15:guide id="4" orient="horz" pos="4896" userDrawn="1">
          <p15:clr>
            <a:srgbClr val="A4A3A4"/>
          </p15:clr>
        </p15:guide>
        <p15:guide id="5" pos="7488" userDrawn="1">
          <p15:clr>
            <a:srgbClr val="A4A3A4"/>
          </p15:clr>
        </p15:guide>
        <p15:guide id="6" pos="526" userDrawn="1">
          <p15:clr>
            <a:srgbClr val="A4A3A4"/>
          </p15:clr>
        </p15:guide>
        <p15:guide id="7" pos="3024" userDrawn="1">
          <p15:clr>
            <a:srgbClr val="A4A3A4"/>
          </p15:clr>
        </p15:guide>
        <p15:guide id="8" pos="3312" userDrawn="1">
          <p15:clr>
            <a:srgbClr val="A4A3A4"/>
          </p15:clr>
        </p15:guide>
        <p15:guide id="9" pos="4464" userDrawn="1">
          <p15:clr>
            <a:srgbClr val="A4A3A4"/>
          </p15:clr>
        </p15:guide>
        <p15:guide id="10" pos="4608" userDrawn="1">
          <p15:clr>
            <a:srgbClr val="A4A3A4"/>
          </p15:clr>
        </p15:guide>
        <p15:guide id="11" pos="4752" userDrawn="1">
          <p15:clr>
            <a:srgbClr val="A4A3A4"/>
          </p15:clr>
        </p15:guide>
        <p15:guide id="12" pos="5904" userDrawn="1">
          <p15:clr>
            <a:srgbClr val="A4A3A4"/>
          </p15:clr>
        </p15:guide>
        <p15:guide id="13" pos="6192" userDrawn="1">
          <p15:clr>
            <a:srgbClr val="A4A3A4"/>
          </p15:clr>
        </p15:guide>
        <p15:guide id="14" pos="878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  <p15:guide id="3" orient="horz" pos="3128">
          <p15:clr>
            <a:srgbClr val="A4A3A4"/>
          </p15:clr>
        </p15:guide>
        <p15:guide id="4" pos="2142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lati, Rosalba" initials="FR" lastIdx="1" clrIdx="0"/>
  <p:cmAuthor id="2" name="Pansini, Michela" initials="PM" lastIdx="3" clrIdx="1">
    <p:extLst>
      <p:ext uri="{19B8F6BF-5375-455C-9EA6-DF929625EA0E}">
        <p15:presenceInfo xmlns:p15="http://schemas.microsoft.com/office/powerpoint/2012/main" userId="S::michela.pansini@dxc.com::4d45ece2-a283-476c-b3f2-76db26e78329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65CE"/>
    <a:srgbClr val="D9EDF7"/>
    <a:srgbClr val="EFEFEF"/>
    <a:srgbClr val="002060"/>
    <a:srgbClr val="EF7A07"/>
    <a:srgbClr val="E99E29"/>
    <a:srgbClr val="7F7F7F"/>
    <a:srgbClr val="EF9032"/>
    <a:srgbClr val="39B2D6"/>
    <a:srgbClr val="92929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0C873981-0111-4FF0-9E37-A77E3DBC55BD}" v="92" dt="2024-04-22T13:45:29.840"/>
  </p1510:revLst>
</p1510:revInfo>
</file>

<file path=ppt/tableStyles.xml><?xml version="1.0" encoding="utf-8"?>
<a:tblStyleLst xmlns:a="http://schemas.openxmlformats.org/drawingml/2006/main" def="{45BD5076-5073-49C7-9E08-65982F3C9860}">
  <a:tblStyle styleId="{45BD5076-5073-49C7-9E08-65982F3C9860}" styleName="DXC Table">
    <a:wholeTbl>
      <a:tcTxStyle>
        <a:fontRef idx="minor"/>
        <a:srgbClr val="000000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6350">
              <a:solidFill>
                <a:srgbClr val="000000"/>
              </a:solidFill>
            </a:ln>
          </a:top>
          <a:bottom>
            <a:ln w="6350">
              <a:solidFill>
                <a:srgbClr val="000000"/>
              </a:solidFill>
            </a:ln>
          </a:bottom>
          <a:insideH>
            <a:ln w="6350">
              <a:solidFill>
                <a:srgbClr val="000000"/>
              </a:solidFill>
            </a:ln>
          </a:insideH>
          <a:insideV>
            <a:ln>
              <a:noFill/>
            </a:ln>
          </a:insideV>
        </a:tcBdr>
        <a:fill>
          <a:noFill/>
        </a:fill>
      </a:tcStyle>
    </a:wholeTbl>
    <a:lastCol>
      <a:tcTxStyle b="on">
        <a:fontRef idx="major"/>
        <a:srgbClr val="000000"/>
      </a:tcTxStyle>
      <a:tcStyle>
        <a:tcBdr/>
      </a:tcStyle>
    </a:lastCol>
    <a:firstCol>
      <a:tcTxStyle b="on">
        <a:fontRef idx="major"/>
        <a:srgbClr val="000000"/>
      </a:tcTxStyle>
      <a:tcStyle>
        <a:tcBdr/>
      </a:tcStyle>
    </a:firstCol>
    <a:lastRow>
      <a:tcTxStyle b="on">
        <a:fontRef idx="major"/>
        <a:srgbClr val="000000"/>
      </a:tcTxStyle>
      <a:tcStyle>
        <a:tcBdr>
          <a:top>
            <a:ln w="19050">
              <a:solidFill>
                <a:srgbClr val="000000"/>
              </a:solidFill>
            </a:ln>
          </a:top>
          <a:bottom>
            <a:ln>
              <a:noFill/>
            </a:ln>
          </a:bottom>
        </a:tcBdr>
        <a:fill>
          <a:noFill/>
        </a:fill>
      </a:tcStyle>
    </a:lastRow>
    <a:firstRow>
      <a:tcTxStyle b="on">
        <a:fontRef idx="major"/>
        <a:srgbClr val="000000"/>
      </a:tcTxStyle>
      <a:tcStyle>
        <a:tcBdr>
          <a:top>
            <a:ln>
              <a:noFill/>
            </a:ln>
          </a:top>
          <a:bottom>
            <a:ln w="19050">
              <a:solidFill>
                <a:srgbClr val="000000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218" autoAdjust="0"/>
    <p:restoredTop sz="87083" autoAdjust="0"/>
  </p:normalViewPr>
  <p:slideViewPr>
    <p:cSldViewPr snapToObjects="1" showGuides="1">
      <p:cViewPr varScale="1">
        <p:scale>
          <a:sx n="72" d="100"/>
          <a:sy n="72" d="100"/>
        </p:scale>
        <p:origin x="634" y="53"/>
      </p:cViewPr>
      <p:guideLst>
        <p:guide orient="horz" pos="823"/>
        <p:guide orient="horz" pos="2728"/>
        <p:guide orient="horz" pos="4522"/>
        <p:guide orient="horz" pos="4896"/>
        <p:guide pos="7488"/>
        <p:guide pos="526"/>
        <p:guide pos="3024"/>
        <p:guide pos="3312"/>
        <p:guide pos="4464"/>
        <p:guide pos="4608"/>
        <p:guide pos="4752"/>
        <p:guide pos="5904"/>
        <p:guide pos="6192"/>
        <p:guide pos="878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Objects="1" showGuides="1">
      <p:cViewPr varScale="1">
        <p:scale>
          <a:sx n="47" d="100"/>
          <a:sy n="47" d="100"/>
        </p:scale>
        <p:origin x="2792" y="48"/>
      </p:cViewPr>
      <p:guideLst>
        <p:guide orient="horz" pos="2880"/>
        <p:guide pos="2160"/>
        <p:guide orient="horz" pos="3128"/>
        <p:guide pos="2142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handoutMaster" Target="handoutMasters/handoutMaster1.xml"/><Relationship Id="rId55" Type="http://schemas.openxmlformats.org/officeDocument/2006/relationships/font" Target="fonts/font5.fntdata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font" Target="fonts/font3.fntdata"/><Relationship Id="rId58" Type="http://schemas.openxmlformats.org/officeDocument/2006/relationships/viewProps" Target="viewProps.xml"/><Relationship Id="rId5" Type="http://schemas.openxmlformats.org/officeDocument/2006/relationships/slide" Target="slides/slide1.xml"/><Relationship Id="rId61" Type="http://schemas.microsoft.com/office/2016/11/relationships/changesInfo" Target="changesInfos/changesInfo1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commentAuthors" Target="commentAuthors.xml"/><Relationship Id="rId8" Type="http://schemas.openxmlformats.org/officeDocument/2006/relationships/slide" Target="slides/slide4.xml"/><Relationship Id="rId51" Type="http://schemas.openxmlformats.org/officeDocument/2006/relationships/font" Target="fonts/font1.fntdata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theme" Target="theme/theme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font" Target="fonts/font4.fntdata"/><Relationship Id="rId62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notesMaster" Target="notesMasters/notesMaster1.xml"/><Relationship Id="rId57" Type="http://schemas.openxmlformats.org/officeDocument/2006/relationships/presProps" Target="presProps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font" Target="fonts/font2.fntdata"/><Relationship Id="rId60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di Santo, Anna" userId="2b3fff9e-2c5a-46b7-af3e-be281519fd02" providerId="ADAL" clId="{3DA60FA3-FA0A-4205-AB2C-0F4E006DAC58}"/>
    <pc:docChg chg="undo custSel addSld delSld modSld sldOrd">
      <pc:chgData name="di Santo, Anna" userId="2b3fff9e-2c5a-46b7-af3e-be281519fd02" providerId="ADAL" clId="{3DA60FA3-FA0A-4205-AB2C-0F4E006DAC58}" dt="2024-03-18T11:52:24.523" v="2226" actId="1076"/>
      <pc:docMkLst>
        <pc:docMk/>
      </pc:docMkLst>
      <pc:sldChg chg="addSp delSp modSp mod">
        <pc:chgData name="di Santo, Anna" userId="2b3fff9e-2c5a-46b7-af3e-be281519fd02" providerId="ADAL" clId="{3DA60FA3-FA0A-4205-AB2C-0F4E006DAC58}" dt="2024-03-18T11:51:59.616" v="2225" actId="14100"/>
        <pc:sldMkLst>
          <pc:docMk/>
          <pc:sldMk cId="3851069603" sldId="582"/>
        </pc:sldMkLst>
        <pc:spChg chg="add mod">
          <ac:chgData name="di Santo, Anna" userId="2b3fff9e-2c5a-46b7-af3e-be281519fd02" providerId="ADAL" clId="{3DA60FA3-FA0A-4205-AB2C-0F4E006DAC58}" dt="2024-03-18T11:51:59.616" v="2225" actId="14100"/>
          <ac:spMkLst>
            <pc:docMk/>
            <pc:sldMk cId="3851069603" sldId="582"/>
            <ac:spMk id="5" creationId="{C47FCC8A-FD01-0A8D-BC27-697196777ACF}"/>
          </ac:spMkLst>
        </pc:spChg>
        <pc:spChg chg="mod">
          <ac:chgData name="di Santo, Anna" userId="2b3fff9e-2c5a-46b7-af3e-be281519fd02" providerId="ADAL" clId="{3DA60FA3-FA0A-4205-AB2C-0F4E006DAC58}" dt="2024-03-18T11:19:16.047" v="2108" actId="20577"/>
          <ac:spMkLst>
            <pc:docMk/>
            <pc:sldMk cId="3851069603" sldId="582"/>
            <ac:spMk id="11" creationId="{B2EB81BF-7018-49BB-A890-FD0FB9E5E0C6}"/>
          </ac:spMkLst>
        </pc:spChg>
        <pc:picChg chg="add mod">
          <ac:chgData name="di Santo, Anna" userId="2b3fff9e-2c5a-46b7-af3e-be281519fd02" providerId="ADAL" clId="{3DA60FA3-FA0A-4205-AB2C-0F4E006DAC58}" dt="2024-03-05T15:27:17.749" v="15" actId="1076"/>
          <ac:picMkLst>
            <pc:docMk/>
            <pc:sldMk cId="3851069603" sldId="582"/>
            <ac:picMk id="3" creationId="{A825B1D7-1CA7-61C2-C32B-55DCD0AA8727}"/>
          </ac:picMkLst>
        </pc:picChg>
        <pc:picChg chg="mod">
          <ac:chgData name="di Santo, Anna" userId="2b3fff9e-2c5a-46b7-af3e-be281519fd02" providerId="ADAL" clId="{3DA60FA3-FA0A-4205-AB2C-0F4E006DAC58}" dt="2024-03-05T15:22:59.114" v="12" actId="1076"/>
          <ac:picMkLst>
            <pc:docMk/>
            <pc:sldMk cId="3851069603" sldId="582"/>
            <ac:picMk id="4" creationId="{7380AA5B-4A56-4D33-A62E-EA764EC1C327}"/>
          </ac:picMkLst>
        </pc:picChg>
        <pc:picChg chg="del mod">
          <ac:chgData name="di Santo, Anna" userId="2b3fff9e-2c5a-46b7-af3e-be281519fd02" providerId="ADAL" clId="{3DA60FA3-FA0A-4205-AB2C-0F4E006DAC58}" dt="2024-03-05T15:29:53.550" v="17" actId="21"/>
          <ac:picMkLst>
            <pc:docMk/>
            <pc:sldMk cId="3851069603" sldId="582"/>
            <ac:picMk id="12" creationId="{B837ECB5-00C4-4FD9-840A-256C0E37DAA8}"/>
          </ac:picMkLst>
        </pc:picChg>
      </pc:sldChg>
      <pc:sldChg chg="addSp modSp mod">
        <pc:chgData name="di Santo, Anna" userId="2b3fff9e-2c5a-46b7-af3e-be281519fd02" providerId="ADAL" clId="{3DA60FA3-FA0A-4205-AB2C-0F4E006DAC58}" dt="2024-03-18T11:20:36.517" v="2221" actId="113"/>
        <pc:sldMkLst>
          <pc:docMk/>
          <pc:sldMk cId="3170234434" sldId="584"/>
        </pc:sldMkLst>
        <pc:spChg chg="add mod">
          <ac:chgData name="di Santo, Anna" userId="2b3fff9e-2c5a-46b7-af3e-be281519fd02" providerId="ADAL" clId="{3DA60FA3-FA0A-4205-AB2C-0F4E006DAC58}" dt="2024-03-05T15:30:41.260" v="25" actId="14100"/>
          <ac:spMkLst>
            <pc:docMk/>
            <pc:sldMk cId="3170234434" sldId="584"/>
            <ac:spMk id="3" creationId="{FC80BAAB-8D63-39D8-5087-B01A47C4C7AD}"/>
          </ac:spMkLst>
        </pc:spChg>
        <pc:spChg chg="mod">
          <ac:chgData name="di Santo, Anna" userId="2b3fff9e-2c5a-46b7-af3e-be281519fd02" providerId="ADAL" clId="{3DA60FA3-FA0A-4205-AB2C-0F4E006DAC58}" dt="2024-03-18T11:20:36.517" v="2221" actId="113"/>
          <ac:spMkLst>
            <pc:docMk/>
            <pc:sldMk cId="3170234434" sldId="584"/>
            <ac:spMk id="10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18T11:20:24.581" v="2220" actId="20577"/>
          <ac:spMkLst>
            <pc:docMk/>
            <pc:sldMk cId="3170234434" sldId="584"/>
            <ac:spMk id="16" creationId="{00000000-0000-0000-0000-000000000000}"/>
          </ac:spMkLst>
        </pc:spChg>
        <pc:picChg chg="add mod ord">
          <ac:chgData name="di Santo, Anna" userId="2b3fff9e-2c5a-46b7-af3e-be281519fd02" providerId="ADAL" clId="{3DA60FA3-FA0A-4205-AB2C-0F4E006DAC58}" dt="2024-03-05T15:31:13.813" v="30" actId="1076"/>
          <ac:picMkLst>
            <pc:docMk/>
            <pc:sldMk cId="3170234434" sldId="584"/>
            <ac:picMk id="2" creationId="{9FCCB827-D7BD-FEFC-2EFA-472ABF5D4E68}"/>
          </ac:picMkLst>
        </pc:picChg>
      </pc:sldChg>
      <pc:sldChg chg="addSp modSp mod">
        <pc:chgData name="di Santo, Anna" userId="2b3fff9e-2c5a-46b7-af3e-be281519fd02" providerId="ADAL" clId="{3DA60FA3-FA0A-4205-AB2C-0F4E006DAC58}" dt="2024-03-06T13:57:46.993" v="231" actId="1076"/>
        <pc:sldMkLst>
          <pc:docMk/>
          <pc:sldMk cId="1693586089" sldId="607"/>
        </pc:sldMkLst>
        <pc:spChg chg="add mod">
          <ac:chgData name="di Santo, Anna" userId="2b3fff9e-2c5a-46b7-af3e-be281519fd02" providerId="ADAL" clId="{3DA60FA3-FA0A-4205-AB2C-0F4E006DAC58}" dt="2024-03-05T15:31:51.733" v="34" actId="207"/>
          <ac:spMkLst>
            <pc:docMk/>
            <pc:sldMk cId="1693586089" sldId="607"/>
            <ac:spMk id="5" creationId="{7E45C486-E9C9-6889-5D2F-0C88982F74BF}"/>
          </ac:spMkLst>
        </pc:spChg>
        <pc:spChg chg="mod">
          <ac:chgData name="di Santo, Anna" userId="2b3fff9e-2c5a-46b7-af3e-be281519fd02" providerId="ADAL" clId="{3DA60FA3-FA0A-4205-AB2C-0F4E006DAC58}" dt="2024-03-06T13:55:36.211" v="214" actId="1076"/>
          <ac:spMkLst>
            <pc:docMk/>
            <pc:sldMk cId="1693586089" sldId="607"/>
            <ac:spMk id="22" creationId="{00000000-0000-0000-0000-000000000000}"/>
          </ac:spMkLst>
        </pc:spChg>
        <pc:spChg chg="mod ord">
          <ac:chgData name="di Santo, Anna" userId="2b3fff9e-2c5a-46b7-af3e-be281519fd02" providerId="ADAL" clId="{3DA60FA3-FA0A-4205-AB2C-0F4E006DAC58}" dt="2024-03-06T13:57:46.993" v="231" actId="1076"/>
          <ac:spMkLst>
            <pc:docMk/>
            <pc:sldMk cId="1693586089" sldId="607"/>
            <ac:spMk id="25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3:56:58.009" v="229" actId="1076"/>
          <ac:spMkLst>
            <pc:docMk/>
            <pc:sldMk cId="1693586089" sldId="607"/>
            <ac:spMk id="26" creationId="{00000000-0000-0000-0000-000000000000}"/>
          </ac:spMkLst>
        </pc:spChg>
        <pc:picChg chg="add mod ord">
          <ac:chgData name="di Santo, Anna" userId="2b3fff9e-2c5a-46b7-af3e-be281519fd02" providerId="ADAL" clId="{3DA60FA3-FA0A-4205-AB2C-0F4E006DAC58}" dt="2024-03-05T15:32:08.151" v="37" actId="1076"/>
          <ac:picMkLst>
            <pc:docMk/>
            <pc:sldMk cId="1693586089" sldId="607"/>
            <ac:picMk id="2" creationId="{3E009AF6-EAE7-E999-F2A8-899286107EB5}"/>
          </ac:picMkLst>
        </pc:picChg>
        <pc:picChg chg="add mod">
          <ac:chgData name="di Santo, Anna" userId="2b3fff9e-2c5a-46b7-af3e-be281519fd02" providerId="ADAL" clId="{3DA60FA3-FA0A-4205-AB2C-0F4E006DAC58}" dt="2024-03-06T13:53:45.046" v="208" actId="14100"/>
          <ac:picMkLst>
            <pc:docMk/>
            <pc:sldMk cId="1693586089" sldId="607"/>
            <ac:picMk id="7" creationId="{F3F9FBD6-A979-9E5B-5400-50C31249E4CF}"/>
          </ac:picMkLst>
        </pc:picChg>
        <pc:picChg chg="mod">
          <ac:chgData name="di Santo, Anna" userId="2b3fff9e-2c5a-46b7-af3e-be281519fd02" providerId="ADAL" clId="{3DA60FA3-FA0A-4205-AB2C-0F4E006DAC58}" dt="2024-03-06T13:56:33.551" v="226" actId="1076"/>
          <ac:picMkLst>
            <pc:docMk/>
            <pc:sldMk cId="1693586089" sldId="607"/>
            <ac:picMk id="8" creationId="{4AF5AEA6-4A62-47FA-B591-9C8E56568943}"/>
          </ac:picMkLst>
        </pc:picChg>
        <pc:picChg chg="add mod">
          <ac:chgData name="di Santo, Anna" userId="2b3fff9e-2c5a-46b7-af3e-be281519fd02" providerId="ADAL" clId="{3DA60FA3-FA0A-4205-AB2C-0F4E006DAC58}" dt="2024-03-06T13:54:29.609" v="210" actId="1076"/>
          <ac:picMkLst>
            <pc:docMk/>
            <pc:sldMk cId="1693586089" sldId="607"/>
            <ac:picMk id="11" creationId="{1B36488D-2BC1-6510-2CC0-2FDA9279D9A0}"/>
          </ac:picMkLst>
        </pc:picChg>
        <pc:picChg chg="add mod">
          <ac:chgData name="di Santo, Anna" userId="2b3fff9e-2c5a-46b7-af3e-be281519fd02" providerId="ADAL" clId="{3DA60FA3-FA0A-4205-AB2C-0F4E006DAC58}" dt="2024-03-06T13:55:46.497" v="217" actId="14100"/>
          <ac:picMkLst>
            <pc:docMk/>
            <pc:sldMk cId="1693586089" sldId="607"/>
            <ac:picMk id="12" creationId="{F6FF482D-B365-4148-31DF-4AA79C29F0D1}"/>
          </ac:picMkLst>
        </pc:picChg>
        <pc:picChg chg="add mod">
          <ac:chgData name="di Santo, Anna" userId="2b3fff9e-2c5a-46b7-af3e-be281519fd02" providerId="ADAL" clId="{3DA60FA3-FA0A-4205-AB2C-0F4E006DAC58}" dt="2024-03-06T13:56:14.879" v="222" actId="1076"/>
          <ac:picMkLst>
            <pc:docMk/>
            <pc:sldMk cId="1693586089" sldId="607"/>
            <ac:picMk id="13" creationId="{51E16C93-3DA2-3DF5-F516-01930CC25E4F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18T11:52:24.523" v="2226" actId="1076"/>
        <pc:sldMkLst>
          <pc:docMk/>
          <pc:sldMk cId="2949361920" sldId="608"/>
        </pc:sldMkLst>
        <pc:spChg chg="del">
          <ac:chgData name="di Santo, Anna" userId="2b3fff9e-2c5a-46b7-af3e-be281519fd02" providerId="ADAL" clId="{3DA60FA3-FA0A-4205-AB2C-0F4E006DAC58}" dt="2024-03-06T14:00:13.933" v="238" actId="21"/>
          <ac:spMkLst>
            <pc:docMk/>
            <pc:sldMk cId="2949361920" sldId="608"/>
            <ac:spMk id="7" creationId="{229F35EF-61DB-40D7-8002-B7383A887946}"/>
          </ac:spMkLst>
        </pc:spChg>
        <pc:spChg chg="add mod ord">
          <ac:chgData name="di Santo, Anna" userId="2b3fff9e-2c5a-46b7-af3e-be281519fd02" providerId="ADAL" clId="{3DA60FA3-FA0A-4205-AB2C-0F4E006DAC58}" dt="2024-03-05T15:32:37.909" v="42" actId="167"/>
          <ac:spMkLst>
            <pc:docMk/>
            <pc:sldMk cId="2949361920" sldId="608"/>
            <ac:spMk id="8" creationId="{EC65B445-2C86-5703-0130-0063A3B6231D}"/>
          </ac:spMkLst>
        </pc:spChg>
        <pc:picChg chg="del">
          <ac:chgData name="di Santo, Anna" userId="2b3fff9e-2c5a-46b7-af3e-be281519fd02" providerId="ADAL" clId="{3DA60FA3-FA0A-4205-AB2C-0F4E006DAC58}" dt="2024-03-06T14:00:05.016" v="234" actId="21"/>
          <ac:picMkLst>
            <pc:docMk/>
            <pc:sldMk cId="2949361920" sldId="608"/>
            <ac:picMk id="2" creationId="{00000000-0000-0000-0000-000000000000}"/>
          </ac:picMkLst>
        </pc:picChg>
        <pc:picChg chg="del">
          <ac:chgData name="di Santo, Anna" userId="2b3fff9e-2c5a-46b7-af3e-be281519fd02" providerId="ADAL" clId="{3DA60FA3-FA0A-4205-AB2C-0F4E006DAC58}" dt="2024-03-06T14:00:11.547" v="237" actId="21"/>
          <ac:picMkLst>
            <pc:docMk/>
            <pc:sldMk cId="2949361920" sldId="608"/>
            <ac:picMk id="3" creationId="{00000000-0000-0000-0000-000000000000}"/>
          </ac:picMkLst>
        </pc:picChg>
        <pc:picChg chg="add mod">
          <ac:chgData name="di Santo, Anna" userId="2b3fff9e-2c5a-46b7-af3e-be281519fd02" providerId="ADAL" clId="{3DA60FA3-FA0A-4205-AB2C-0F4E006DAC58}" dt="2024-03-05T15:32:35.020" v="41" actId="1076"/>
          <ac:picMkLst>
            <pc:docMk/>
            <pc:sldMk cId="2949361920" sldId="608"/>
            <ac:picMk id="4" creationId="{AF38B357-F191-F31A-5458-D6506C960042}"/>
          </ac:picMkLst>
        </pc:picChg>
        <pc:picChg chg="del">
          <ac:chgData name="di Santo, Anna" userId="2b3fff9e-2c5a-46b7-af3e-be281519fd02" providerId="ADAL" clId="{3DA60FA3-FA0A-4205-AB2C-0F4E006DAC58}" dt="2024-03-06T14:00:09.503" v="236" actId="21"/>
          <ac:picMkLst>
            <pc:docMk/>
            <pc:sldMk cId="2949361920" sldId="608"/>
            <ac:picMk id="6" creationId="{AF37A2AC-6B37-4194-ADBC-FDDFAA6F2CC8}"/>
          </ac:picMkLst>
        </pc:picChg>
        <pc:picChg chg="add mod ord">
          <ac:chgData name="di Santo, Anna" userId="2b3fff9e-2c5a-46b7-af3e-be281519fd02" providerId="ADAL" clId="{3DA60FA3-FA0A-4205-AB2C-0F4E006DAC58}" dt="2024-03-06T14:00:30.008" v="242" actId="167"/>
          <ac:picMkLst>
            <pc:docMk/>
            <pc:sldMk cId="2949361920" sldId="608"/>
            <ac:picMk id="11" creationId="{D089B19A-021E-9661-5796-8435ECB34623}"/>
          </ac:picMkLst>
        </pc:picChg>
        <pc:picChg chg="del">
          <ac:chgData name="di Santo, Anna" userId="2b3fff9e-2c5a-46b7-af3e-be281519fd02" providerId="ADAL" clId="{3DA60FA3-FA0A-4205-AB2C-0F4E006DAC58}" dt="2024-03-06T14:00:07.495" v="235" actId="21"/>
          <ac:picMkLst>
            <pc:docMk/>
            <pc:sldMk cId="2949361920" sldId="608"/>
            <ac:picMk id="12" creationId="{00000000-0000-0000-0000-000000000000}"/>
          </ac:picMkLst>
        </pc:picChg>
        <pc:picChg chg="mod">
          <ac:chgData name="di Santo, Anna" userId="2b3fff9e-2c5a-46b7-af3e-be281519fd02" providerId="ADAL" clId="{3DA60FA3-FA0A-4205-AB2C-0F4E006DAC58}" dt="2024-03-18T11:52:24.523" v="2226" actId="1076"/>
          <ac:picMkLst>
            <pc:docMk/>
            <pc:sldMk cId="2949361920" sldId="608"/>
            <ac:picMk id="34" creationId="{00000000-0000-0000-0000-000000000000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6T14:08:54.905" v="306" actId="166"/>
        <pc:sldMkLst>
          <pc:docMk/>
          <pc:sldMk cId="1288325537" sldId="609"/>
        </pc:sldMkLst>
        <pc:spChg chg="add mod">
          <ac:chgData name="di Santo, Anna" userId="2b3fff9e-2c5a-46b7-af3e-be281519fd02" providerId="ADAL" clId="{3DA60FA3-FA0A-4205-AB2C-0F4E006DAC58}" dt="2024-03-05T15:33:48.118" v="54" actId="207"/>
          <ac:spMkLst>
            <pc:docMk/>
            <pc:sldMk cId="1288325537" sldId="609"/>
            <ac:spMk id="4" creationId="{425CD29B-E1DD-509C-2417-F56D218212F2}"/>
          </ac:spMkLst>
        </pc:spChg>
        <pc:spChg chg="mod">
          <ac:chgData name="di Santo, Anna" userId="2b3fff9e-2c5a-46b7-af3e-be281519fd02" providerId="ADAL" clId="{3DA60FA3-FA0A-4205-AB2C-0F4E006DAC58}" dt="2024-03-06T14:08:34.341" v="303" actId="1076"/>
          <ac:spMkLst>
            <pc:docMk/>
            <pc:sldMk cId="1288325537" sldId="609"/>
            <ac:spMk id="11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08:25.170" v="302" actId="1076"/>
          <ac:spMkLst>
            <pc:docMk/>
            <pc:sldMk cId="1288325537" sldId="609"/>
            <ac:spMk id="12" creationId="{00000000-0000-0000-0000-000000000000}"/>
          </ac:spMkLst>
        </pc:spChg>
        <pc:spChg chg="mod ord">
          <ac:chgData name="di Santo, Anna" userId="2b3fff9e-2c5a-46b7-af3e-be281519fd02" providerId="ADAL" clId="{3DA60FA3-FA0A-4205-AB2C-0F4E006DAC58}" dt="2024-03-06T14:08:46.097" v="304" actId="1582"/>
          <ac:spMkLst>
            <pc:docMk/>
            <pc:sldMk cId="1288325537" sldId="609"/>
            <ac:spMk id="14" creationId="{00000000-0000-0000-0000-000000000000}"/>
          </ac:spMkLst>
        </pc:spChg>
        <pc:picChg chg="add mod ord">
          <ac:chgData name="di Santo, Anna" userId="2b3fff9e-2c5a-46b7-af3e-be281519fd02" providerId="ADAL" clId="{3DA60FA3-FA0A-4205-AB2C-0F4E006DAC58}" dt="2024-03-05T15:33:55.878" v="56" actId="166"/>
          <ac:picMkLst>
            <pc:docMk/>
            <pc:sldMk cId="1288325537" sldId="609"/>
            <ac:picMk id="2" creationId="{C54F2AAA-B949-052D-3A42-7AC05DED07EE}"/>
          </ac:picMkLst>
        </pc:picChg>
        <pc:picChg chg="del">
          <ac:chgData name="di Santo, Anna" userId="2b3fff9e-2c5a-46b7-af3e-be281519fd02" providerId="ADAL" clId="{3DA60FA3-FA0A-4205-AB2C-0F4E006DAC58}" dt="2024-03-06T14:07:14.522" v="286" actId="21"/>
          <ac:picMkLst>
            <pc:docMk/>
            <pc:sldMk cId="1288325537" sldId="609"/>
            <ac:picMk id="3" creationId="{00000000-0000-0000-0000-000000000000}"/>
          </ac:picMkLst>
        </pc:picChg>
        <pc:picChg chg="add mod ord">
          <ac:chgData name="di Santo, Anna" userId="2b3fff9e-2c5a-46b7-af3e-be281519fd02" providerId="ADAL" clId="{3DA60FA3-FA0A-4205-AB2C-0F4E006DAC58}" dt="2024-03-06T14:08:02.564" v="299" actId="1076"/>
          <ac:picMkLst>
            <pc:docMk/>
            <pc:sldMk cId="1288325537" sldId="609"/>
            <ac:picMk id="6" creationId="{90E758AD-3781-37A7-588C-2F76CB0EC369}"/>
          </ac:picMkLst>
        </pc:picChg>
        <pc:picChg chg="add mod">
          <ac:chgData name="di Santo, Anna" userId="2b3fff9e-2c5a-46b7-af3e-be281519fd02" providerId="ADAL" clId="{3DA60FA3-FA0A-4205-AB2C-0F4E006DAC58}" dt="2024-03-06T14:08:10.737" v="300" actId="1076"/>
          <ac:picMkLst>
            <pc:docMk/>
            <pc:sldMk cId="1288325537" sldId="609"/>
            <ac:picMk id="9" creationId="{B417F00C-B711-FD5D-840D-C6204B88DB1E}"/>
          </ac:picMkLst>
        </pc:picChg>
        <pc:picChg chg="mod ord">
          <ac:chgData name="di Santo, Anna" userId="2b3fff9e-2c5a-46b7-af3e-be281519fd02" providerId="ADAL" clId="{3DA60FA3-FA0A-4205-AB2C-0F4E006DAC58}" dt="2024-03-06T14:08:54.905" v="306" actId="166"/>
          <ac:picMkLst>
            <pc:docMk/>
            <pc:sldMk cId="1288325537" sldId="609"/>
            <ac:picMk id="13" creationId="{00000000-0000-0000-0000-000000000000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6T14:10:48.813" v="318" actId="22"/>
        <pc:sldMkLst>
          <pc:docMk/>
          <pc:sldMk cId="1944077366" sldId="610"/>
        </pc:sldMkLst>
        <pc:spChg chg="add mod">
          <ac:chgData name="di Santo, Anna" userId="2b3fff9e-2c5a-46b7-af3e-be281519fd02" providerId="ADAL" clId="{3DA60FA3-FA0A-4205-AB2C-0F4E006DAC58}" dt="2024-03-05T15:34:39.502" v="61" actId="1076"/>
          <ac:spMkLst>
            <pc:docMk/>
            <pc:sldMk cId="1944077366" sldId="610"/>
            <ac:spMk id="3" creationId="{FE8E2DDE-F9F1-B24A-0FC5-52C1F4B85370}"/>
          </ac:spMkLst>
        </pc:spChg>
        <pc:picChg chg="add mod ord">
          <ac:chgData name="di Santo, Anna" userId="2b3fff9e-2c5a-46b7-af3e-be281519fd02" providerId="ADAL" clId="{3DA60FA3-FA0A-4205-AB2C-0F4E006DAC58}" dt="2024-03-05T15:34:50.507" v="63" actId="166"/>
          <ac:picMkLst>
            <pc:docMk/>
            <pc:sldMk cId="1944077366" sldId="610"/>
            <ac:picMk id="2" creationId="{5F6ADC6F-BCA3-F9BB-3810-2B162DF23502}"/>
          </ac:picMkLst>
        </pc:picChg>
        <pc:picChg chg="add mod">
          <ac:chgData name="di Santo, Anna" userId="2b3fff9e-2c5a-46b7-af3e-be281519fd02" providerId="ADAL" clId="{3DA60FA3-FA0A-4205-AB2C-0F4E006DAC58}" dt="2024-03-06T14:09:26.952" v="309" actId="14100"/>
          <ac:picMkLst>
            <pc:docMk/>
            <pc:sldMk cId="1944077366" sldId="610"/>
            <ac:picMk id="4" creationId="{57BD4734-D5EB-E3A5-0AD1-E6D2D5CF52B4}"/>
          </ac:picMkLst>
        </pc:picChg>
        <pc:picChg chg="add mod">
          <ac:chgData name="di Santo, Anna" userId="2b3fff9e-2c5a-46b7-af3e-be281519fd02" providerId="ADAL" clId="{3DA60FA3-FA0A-4205-AB2C-0F4E006DAC58}" dt="2024-03-06T14:09:45.452" v="311" actId="1076"/>
          <ac:picMkLst>
            <pc:docMk/>
            <pc:sldMk cId="1944077366" sldId="610"/>
            <ac:picMk id="6" creationId="{3CE2B91B-2114-5376-7BC1-58B3715C4C5C}"/>
          </ac:picMkLst>
        </pc:picChg>
        <pc:picChg chg="add mod">
          <ac:chgData name="di Santo, Anna" userId="2b3fff9e-2c5a-46b7-af3e-be281519fd02" providerId="ADAL" clId="{3DA60FA3-FA0A-4205-AB2C-0F4E006DAC58}" dt="2024-03-06T14:10:11.020" v="314" actId="1076"/>
          <ac:picMkLst>
            <pc:docMk/>
            <pc:sldMk cId="1944077366" sldId="610"/>
            <ac:picMk id="7" creationId="{30FA21A6-E735-2242-253F-09527BC676AC}"/>
          </ac:picMkLst>
        </pc:picChg>
        <pc:picChg chg="add mod">
          <ac:chgData name="di Santo, Anna" userId="2b3fff9e-2c5a-46b7-af3e-be281519fd02" providerId="ADAL" clId="{3DA60FA3-FA0A-4205-AB2C-0F4E006DAC58}" dt="2024-03-06T14:10:17.992" v="316" actId="1076"/>
          <ac:picMkLst>
            <pc:docMk/>
            <pc:sldMk cId="1944077366" sldId="610"/>
            <ac:picMk id="8" creationId="{45A42D0D-CAB6-C306-6211-ADB15A15AFEC}"/>
          </ac:picMkLst>
        </pc:picChg>
        <pc:picChg chg="add del">
          <ac:chgData name="di Santo, Anna" userId="2b3fff9e-2c5a-46b7-af3e-be281519fd02" providerId="ADAL" clId="{3DA60FA3-FA0A-4205-AB2C-0F4E006DAC58}" dt="2024-03-06T14:10:48.813" v="318" actId="22"/>
          <ac:picMkLst>
            <pc:docMk/>
            <pc:sldMk cId="1944077366" sldId="610"/>
            <ac:picMk id="10" creationId="{64AD46B9-EF39-FD30-5C11-FDFC0F4F835A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6T14:11:59.055" v="332" actId="1076"/>
        <pc:sldMkLst>
          <pc:docMk/>
          <pc:sldMk cId="2697440925" sldId="611"/>
        </pc:sldMkLst>
        <pc:spChg chg="add mod">
          <ac:chgData name="di Santo, Anna" userId="2b3fff9e-2c5a-46b7-af3e-be281519fd02" providerId="ADAL" clId="{3DA60FA3-FA0A-4205-AB2C-0F4E006DAC58}" dt="2024-03-05T15:35:11.928" v="67" actId="207"/>
          <ac:spMkLst>
            <pc:docMk/>
            <pc:sldMk cId="2697440925" sldId="611"/>
            <ac:spMk id="4" creationId="{B61A1362-C28F-0212-2670-8CA3D35DB348}"/>
          </ac:spMkLst>
        </pc:spChg>
        <pc:spChg chg="mod">
          <ac:chgData name="di Santo, Anna" userId="2b3fff9e-2c5a-46b7-af3e-be281519fd02" providerId="ADAL" clId="{3DA60FA3-FA0A-4205-AB2C-0F4E006DAC58}" dt="2024-03-06T14:11:59.055" v="332" actId="1076"/>
          <ac:spMkLst>
            <pc:docMk/>
            <pc:sldMk cId="2697440925" sldId="611"/>
            <ac:spMk id="14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11:54.208" v="331" actId="1076"/>
          <ac:spMkLst>
            <pc:docMk/>
            <pc:sldMk cId="2697440925" sldId="611"/>
            <ac:spMk id="19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11:49.217" v="330" actId="1076"/>
          <ac:spMkLst>
            <pc:docMk/>
            <pc:sldMk cId="2697440925" sldId="611"/>
            <ac:spMk id="27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11:46.713" v="329" actId="1076"/>
          <ac:spMkLst>
            <pc:docMk/>
            <pc:sldMk cId="2697440925" sldId="611"/>
            <ac:spMk id="28" creationId="{00000000-0000-0000-0000-000000000000}"/>
          </ac:spMkLst>
        </pc:spChg>
        <pc:picChg chg="add mod ord">
          <ac:chgData name="di Santo, Anna" userId="2b3fff9e-2c5a-46b7-af3e-be281519fd02" providerId="ADAL" clId="{3DA60FA3-FA0A-4205-AB2C-0F4E006DAC58}" dt="2024-03-05T15:35:30.062" v="71" actId="1076"/>
          <ac:picMkLst>
            <pc:docMk/>
            <pc:sldMk cId="2697440925" sldId="611"/>
            <ac:picMk id="2" creationId="{C6EB54C7-2015-B9B6-23A7-3F56F24011FE}"/>
          </ac:picMkLst>
        </pc:picChg>
        <pc:picChg chg="del">
          <ac:chgData name="di Santo, Anna" userId="2b3fff9e-2c5a-46b7-af3e-be281519fd02" providerId="ADAL" clId="{3DA60FA3-FA0A-4205-AB2C-0F4E006DAC58}" dt="2024-03-06T14:11:11.794" v="322" actId="21"/>
          <ac:picMkLst>
            <pc:docMk/>
            <pc:sldMk cId="2697440925" sldId="611"/>
            <ac:picMk id="3" creationId="{00000000-0000-0000-0000-000000000000}"/>
          </ac:picMkLst>
        </pc:picChg>
        <pc:picChg chg="ord">
          <ac:chgData name="di Santo, Anna" userId="2b3fff9e-2c5a-46b7-af3e-be281519fd02" providerId="ADAL" clId="{3DA60FA3-FA0A-4205-AB2C-0F4E006DAC58}" dt="2024-03-06T14:11:41.817" v="328" actId="167"/>
          <ac:picMkLst>
            <pc:docMk/>
            <pc:sldMk cId="2697440925" sldId="611"/>
            <ac:picMk id="7" creationId="{688EFAD6-BF9D-48C8-AB81-6A87A02ADED3}"/>
          </ac:picMkLst>
        </pc:picChg>
        <pc:picChg chg="add mod">
          <ac:chgData name="di Santo, Anna" userId="2b3fff9e-2c5a-46b7-af3e-be281519fd02" providerId="ADAL" clId="{3DA60FA3-FA0A-4205-AB2C-0F4E006DAC58}" dt="2024-03-06T14:10:58.158" v="321" actId="14100"/>
          <ac:picMkLst>
            <pc:docMk/>
            <pc:sldMk cId="2697440925" sldId="611"/>
            <ac:picMk id="9" creationId="{213C6942-5A1F-EBB3-344C-5406BE86E4BB}"/>
          </ac:picMkLst>
        </pc:picChg>
        <pc:picChg chg="add mod ord">
          <ac:chgData name="di Santo, Anna" userId="2b3fff9e-2c5a-46b7-af3e-be281519fd02" providerId="ADAL" clId="{3DA60FA3-FA0A-4205-AB2C-0F4E006DAC58}" dt="2024-03-06T14:11:36.751" v="327" actId="167"/>
          <ac:picMkLst>
            <pc:docMk/>
            <pc:sldMk cId="2697440925" sldId="611"/>
            <ac:picMk id="10" creationId="{DBDDDF41-293F-BECD-4571-52B7822D2707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17:19.397" v="359" actId="571"/>
        <pc:sldMkLst>
          <pc:docMk/>
          <pc:sldMk cId="1996930498" sldId="614"/>
        </pc:sldMkLst>
        <pc:spChg chg="add mod">
          <ac:chgData name="di Santo, Anna" userId="2b3fff9e-2c5a-46b7-af3e-be281519fd02" providerId="ADAL" clId="{3DA60FA3-FA0A-4205-AB2C-0F4E006DAC58}" dt="2024-03-05T15:35:53.980" v="75" actId="207"/>
          <ac:spMkLst>
            <pc:docMk/>
            <pc:sldMk cId="1996930498" sldId="614"/>
            <ac:spMk id="3" creationId="{AF1D4251-5ED6-322C-4602-29566DA36637}"/>
          </ac:spMkLst>
        </pc:spChg>
        <pc:picChg chg="add mod ord">
          <ac:chgData name="di Santo, Anna" userId="2b3fff9e-2c5a-46b7-af3e-be281519fd02" providerId="ADAL" clId="{3DA60FA3-FA0A-4205-AB2C-0F4E006DAC58}" dt="2024-03-05T15:36:12.759" v="80" actId="1076"/>
          <ac:picMkLst>
            <pc:docMk/>
            <pc:sldMk cId="1996930498" sldId="614"/>
            <ac:picMk id="2" creationId="{FE299606-E856-499F-F622-09804DB2D45B}"/>
          </ac:picMkLst>
        </pc:picChg>
        <pc:picChg chg="add mod">
          <ac:chgData name="di Santo, Anna" userId="2b3fff9e-2c5a-46b7-af3e-be281519fd02" providerId="ADAL" clId="{3DA60FA3-FA0A-4205-AB2C-0F4E006DAC58}" dt="2024-03-06T14:12:36.674" v="336" actId="1076"/>
          <ac:picMkLst>
            <pc:docMk/>
            <pc:sldMk cId="1996930498" sldId="614"/>
            <ac:picMk id="4" creationId="{E2B4DF61-4D22-DE04-16C5-AF19F7CD40A3}"/>
          </ac:picMkLst>
        </pc:picChg>
        <pc:picChg chg="add mod">
          <ac:chgData name="di Santo, Anna" userId="2b3fff9e-2c5a-46b7-af3e-be281519fd02" providerId="ADAL" clId="{3DA60FA3-FA0A-4205-AB2C-0F4E006DAC58}" dt="2024-03-06T14:12:58.597" v="339" actId="1076"/>
          <ac:picMkLst>
            <pc:docMk/>
            <pc:sldMk cId="1996930498" sldId="614"/>
            <ac:picMk id="6" creationId="{491F015E-39BA-A50A-969B-EB7606849D5F}"/>
          </ac:picMkLst>
        </pc:picChg>
        <pc:picChg chg="add mod">
          <ac:chgData name="di Santo, Anna" userId="2b3fff9e-2c5a-46b7-af3e-be281519fd02" providerId="ADAL" clId="{3DA60FA3-FA0A-4205-AB2C-0F4E006DAC58}" dt="2024-03-06T14:13:05.213" v="341" actId="1076"/>
          <ac:picMkLst>
            <pc:docMk/>
            <pc:sldMk cId="1996930498" sldId="614"/>
            <ac:picMk id="7" creationId="{39C3E37D-2EEA-39C4-E9FD-12DFD271CE16}"/>
          </ac:picMkLst>
        </pc:picChg>
        <pc:picChg chg="add mod">
          <ac:chgData name="di Santo, Anna" userId="2b3fff9e-2c5a-46b7-af3e-be281519fd02" providerId="ADAL" clId="{3DA60FA3-FA0A-4205-AB2C-0F4E006DAC58}" dt="2024-03-06T14:15:49.431" v="358" actId="14100"/>
          <ac:picMkLst>
            <pc:docMk/>
            <pc:sldMk cId="1996930498" sldId="614"/>
            <ac:picMk id="9" creationId="{73F7A941-FFC5-5D43-B4C3-D54DD7A461E9}"/>
          </ac:picMkLst>
        </pc:picChg>
        <pc:picChg chg="add mod">
          <ac:chgData name="di Santo, Anna" userId="2b3fff9e-2c5a-46b7-af3e-be281519fd02" providerId="ADAL" clId="{3DA60FA3-FA0A-4205-AB2C-0F4E006DAC58}" dt="2024-03-06T14:17:19.397" v="359" actId="571"/>
          <ac:picMkLst>
            <pc:docMk/>
            <pc:sldMk cId="1996930498" sldId="614"/>
            <ac:picMk id="10" creationId="{613E6757-1DC6-8662-DEA4-912A9B351505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6T14:15:06.741" v="355" actId="1582"/>
        <pc:sldMkLst>
          <pc:docMk/>
          <pc:sldMk cId="4171067958" sldId="615"/>
        </pc:sldMkLst>
        <pc:spChg chg="add mod">
          <ac:chgData name="di Santo, Anna" userId="2b3fff9e-2c5a-46b7-af3e-be281519fd02" providerId="ADAL" clId="{3DA60FA3-FA0A-4205-AB2C-0F4E006DAC58}" dt="2024-03-05T15:36:31.717" v="84" actId="207"/>
          <ac:spMkLst>
            <pc:docMk/>
            <pc:sldMk cId="4171067958" sldId="615"/>
            <ac:spMk id="4" creationId="{6508FC9F-6CFF-FB71-F501-5D7EF75FF1E0}"/>
          </ac:spMkLst>
        </pc:spChg>
        <pc:spChg chg="mod">
          <ac:chgData name="di Santo, Anna" userId="2b3fff9e-2c5a-46b7-af3e-be281519fd02" providerId="ADAL" clId="{3DA60FA3-FA0A-4205-AB2C-0F4E006DAC58}" dt="2024-03-06T14:15:06.741" v="355" actId="1582"/>
          <ac:spMkLst>
            <pc:docMk/>
            <pc:sldMk cId="4171067958" sldId="615"/>
            <ac:spMk id="8" creationId="{00000000-0000-0000-0000-000000000000}"/>
          </ac:spMkLst>
        </pc:spChg>
        <pc:picChg chg="del">
          <ac:chgData name="di Santo, Anna" userId="2b3fff9e-2c5a-46b7-af3e-be281519fd02" providerId="ADAL" clId="{3DA60FA3-FA0A-4205-AB2C-0F4E006DAC58}" dt="2024-03-06T14:13:31.623" v="342" actId="21"/>
          <ac:picMkLst>
            <pc:docMk/>
            <pc:sldMk cId="4171067958" sldId="615"/>
            <ac:picMk id="2" creationId="{00000000-0000-0000-0000-000000000000}"/>
          </ac:picMkLst>
        </pc:picChg>
        <pc:picChg chg="add mod ord">
          <ac:chgData name="di Santo, Anna" userId="2b3fff9e-2c5a-46b7-af3e-be281519fd02" providerId="ADAL" clId="{3DA60FA3-FA0A-4205-AB2C-0F4E006DAC58}" dt="2024-03-05T15:36:44.507" v="86" actId="166"/>
          <ac:picMkLst>
            <pc:docMk/>
            <pc:sldMk cId="4171067958" sldId="615"/>
            <ac:picMk id="3" creationId="{F0EB86AE-2B8A-9F18-87A0-9ED8B060A4D2}"/>
          </ac:picMkLst>
        </pc:picChg>
        <pc:picChg chg="add mod ord">
          <ac:chgData name="di Santo, Anna" userId="2b3fff9e-2c5a-46b7-af3e-be281519fd02" providerId="ADAL" clId="{3DA60FA3-FA0A-4205-AB2C-0F4E006DAC58}" dt="2024-03-06T14:14:48.015" v="353" actId="1076"/>
          <ac:picMkLst>
            <pc:docMk/>
            <pc:sldMk cId="4171067958" sldId="615"/>
            <ac:picMk id="10" creationId="{76FD6133-BEB4-762B-B887-9AFC76FA78A1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6T14:21:37.755" v="399" actId="1076"/>
        <pc:sldMkLst>
          <pc:docMk/>
          <pc:sldMk cId="3169289657" sldId="617"/>
        </pc:sldMkLst>
        <pc:spChg chg="add mod">
          <ac:chgData name="di Santo, Anna" userId="2b3fff9e-2c5a-46b7-af3e-be281519fd02" providerId="ADAL" clId="{3DA60FA3-FA0A-4205-AB2C-0F4E006DAC58}" dt="2024-03-05T15:37:19.587" v="91" actId="14100"/>
          <ac:spMkLst>
            <pc:docMk/>
            <pc:sldMk cId="3169289657" sldId="617"/>
            <ac:spMk id="3" creationId="{1D5008BE-C8B4-6DE1-8B1A-A70802A76EBE}"/>
          </ac:spMkLst>
        </pc:spChg>
        <pc:spChg chg="mod">
          <ac:chgData name="di Santo, Anna" userId="2b3fff9e-2c5a-46b7-af3e-be281519fd02" providerId="ADAL" clId="{3DA60FA3-FA0A-4205-AB2C-0F4E006DAC58}" dt="2024-03-06T14:18:48.167" v="375" actId="1076"/>
          <ac:spMkLst>
            <pc:docMk/>
            <pc:sldMk cId="3169289657" sldId="617"/>
            <ac:spMk id="4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19:57.784" v="387" actId="1076"/>
          <ac:spMkLst>
            <pc:docMk/>
            <pc:sldMk cId="3169289657" sldId="617"/>
            <ac:spMk id="22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19:38.200" v="383" actId="1076"/>
          <ac:spMkLst>
            <pc:docMk/>
            <pc:sldMk cId="3169289657" sldId="617"/>
            <ac:spMk id="24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19:50.836" v="385" actId="14100"/>
          <ac:spMkLst>
            <pc:docMk/>
            <pc:sldMk cId="3169289657" sldId="617"/>
            <ac:spMk id="25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19:53.672" v="386" actId="1076"/>
          <ac:spMkLst>
            <pc:docMk/>
            <pc:sldMk cId="3169289657" sldId="617"/>
            <ac:spMk id="26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21:16.088" v="397" actId="1076"/>
          <ac:spMkLst>
            <pc:docMk/>
            <pc:sldMk cId="3169289657" sldId="617"/>
            <ac:spMk id="27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21:12.313" v="396" actId="1076"/>
          <ac:spMkLst>
            <pc:docMk/>
            <pc:sldMk cId="3169289657" sldId="617"/>
            <ac:spMk id="28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20:40.297" v="392" actId="1076"/>
          <ac:spMkLst>
            <pc:docMk/>
            <pc:sldMk cId="3169289657" sldId="617"/>
            <ac:spMk id="29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6T14:19:00.861" v="378" actId="1076"/>
          <ac:spMkLst>
            <pc:docMk/>
            <pc:sldMk cId="3169289657" sldId="617"/>
            <ac:spMk id="30" creationId="{00000000-0000-0000-0000-000000000000}"/>
          </ac:spMkLst>
        </pc:spChg>
        <pc:picChg chg="add mod ord">
          <ac:chgData name="di Santo, Anna" userId="2b3fff9e-2c5a-46b7-af3e-be281519fd02" providerId="ADAL" clId="{3DA60FA3-FA0A-4205-AB2C-0F4E006DAC58}" dt="2024-03-05T15:37:47.636" v="95" actId="1076"/>
          <ac:picMkLst>
            <pc:docMk/>
            <pc:sldMk cId="3169289657" sldId="617"/>
            <ac:picMk id="2" creationId="{0C371582-F334-9DA3-18E8-CEC11305872C}"/>
          </ac:picMkLst>
        </pc:picChg>
        <pc:picChg chg="add del mod">
          <ac:chgData name="di Santo, Anna" userId="2b3fff9e-2c5a-46b7-af3e-be281519fd02" providerId="ADAL" clId="{3DA60FA3-FA0A-4205-AB2C-0F4E006DAC58}" dt="2024-03-06T14:18:03.342" v="366" actId="21"/>
          <ac:picMkLst>
            <pc:docMk/>
            <pc:sldMk cId="3169289657" sldId="617"/>
            <ac:picMk id="6" creationId="{07AB6A31-79A9-1DC9-817F-3515279442D7}"/>
          </ac:picMkLst>
        </pc:picChg>
        <pc:picChg chg="add mod ord">
          <ac:chgData name="di Santo, Anna" userId="2b3fff9e-2c5a-46b7-af3e-be281519fd02" providerId="ADAL" clId="{3DA60FA3-FA0A-4205-AB2C-0F4E006DAC58}" dt="2024-03-06T14:20:31.288" v="391" actId="1076"/>
          <ac:picMkLst>
            <pc:docMk/>
            <pc:sldMk cId="3169289657" sldId="617"/>
            <ac:picMk id="7" creationId="{231C6A41-28F0-746D-3D04-7E74438D2965}"/>
          </ac:picMkLst>
        </pc:picChg>
        <pc:picChg chg="add mod">
          <ac:chgData name="di Santo, Anna" userId="2b3fff9e-2c5a-46b7-af3e-be281519fd02" providerId="ADAL" clId="{3DA60FA3-FA0A-4205-AB2C-0F4E006DAC58}" dt="2024-03-06T14:20:59.824" v="395" actId="14100"/>
          <ac:picMkLst>
            <pc:docMk/>
            <pc:sldMk cId="3169289657" sldId="617"/>
            <ac:picMk id="9" creationId="{B91F0EAC-82A0-5217-7542-D498E26C7F73}"/>
          </ac:picMkLst>
        </pc:picChg>
        <pc:picChg chg="add mod">
          <ac:chgData name="di Santo, Anna" userId="2b3fff9e-2c5a-46b7-af3e-be281519fd02" providerId="ADAL" clId="{3DA60FA3-FA0A-4205-AB2C-0F4E006DAC58}" dt="2024-03-06T14:21:37.755" v="399" actId="1076"/>
          <ac:picMkLst>
            <pc:docMk/>
            <pc:sldMk cId="3169289657" sldId="617"/>
            <ac:picMk id="10" creationId="{BCD22BDC-C594-23AC-B297-20185027D6BA}"/>
          </ac:picMkLst>
        </pc:picChg>
        <pc:picChg chg="mod">
          <ac:chgData name="di Santo, Anna" userId="2b3fff9e-2c5a-46b7-af3e-be281519fd02" providerId="ADAL" clId="{3DA60FA3-FA0A-4205-AB2C-0F4E006DAC58}" dt="2024-03-06T14:18:42.400" v="374" actId="1076"/>
          <ac:picMkLst>
            <pc:docMk/>
            <pc:sldMk cId="3169289657" sldId="617"/>
            <ac:picMk id="23" creationId="{00000000-0000-0000-0000-000000000000}"/>
          </ac:picMkLst>
        </pc:picChg>
        <pc:picChg chg="mod">
          <ac:chgData name="di Santo, Anna" userId="2b3fff9e-2c5a-46b7-af3e-be281519fd02" providerId="ADAL" clId="{3DA60FA3-FA0A-4205-AB2C-0F4E006DAC58}" dt="2024-03-06T14:18:56.171" v="377" actId="1076"/>
          <ac:picMkLst>
            <pc:docMk/>
            <pc:sldMk cId="3169289657" sldId="617"/>
            <ac:picMk id="31" creationId="{00000000-0000-0000-0000-000000000000}"/>
          </ac:picMkLst>
        </pc:picChg>
        <pc:picChg chg="mod">
          <ac:chgData name="di Santo, Anna" userId="2b3fff9e-2c5a-46b7-af3e-be281519fd02" providerId="ADAL" clId="{3DA60FA3-FA0A-4205-AB2C-0F4E006DAC58}" dt="2024-03-06T14:20:11.174" v="390" actId="1076"/>
          <ac:picMkLst>
            <pc:docMk/>
            <pc:sldMk cId="3169289657" sldId="617"/>
            <ac:picMk id="38" creationId="{00000000-0000-0000-0000-000000000000}"/>
          </ac:picMkLst>
        </pc:picChg>
        <pc:picChg chg="del">
          <ac:chgData name="di Santo, Anna" userId="2b3fff9e-2c5a-46b7-af3e-be281519fd02" providerId="ADAL" clId="{3DA60FA3-FA0A-4205-AB2C-0F4E006DAC58}" dt="2024-03-06T14:18:01.503" v="365" actId="21"/>
          <ac:picMkLst>
            <pc:docMk/>
            <pc:sldMk cId="3169289657" sldId="617"/>
            <ac:picMk id="45" creationId="{461E3D94-DF9B-4B4F-990E-0A6AA119D132}"/>
          </ac:picMkLst>
        </pc:picChg>
        <pc:picChg chg="mod">
          <ac:chgData name="di Santo, Anna" userId="2b3fff9e-2c5a-46b7-af3e-be281519fd02" providerId="ADAL" clId="{3DA60FA3-FA0A-4205-AB2C-0F4E006DAC58}" dt="2024-03-06T14:20:07.678" v="389" actId="1076"/>
          <ac:picMkLst>
            <pc:docMk/>
            <pc:sldMk cId="3169289657" sldId="617"/>
            <ac:picMk id="46" creationId="{B2008C48-F801-4563-AB05-EBE38A75AFD4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22:08.102" v="402" actId="14100"/>
        <pc:sldMkLst>
          <pc:docMk/>
          <pc:sldMk cId="1528530861" sldId="618"/>
        </pc:sldMkLst>
        <pc:spChg chg="add mod">
          <ac:chgData name="di Santo, Anna" userId="2b3fff9e-2c5a-46b7-af3e-be281519fd02" providerId="ADAL" clId="{3DA60FA3-FA0A-4205-AB2C-0F4E006DAC58}" dt="2024-03-05T15:38:26.848" v="100" actId="1076"/>
          <ac:spMkLst>
            <pc:docMk/>
            <pc:sldMk cId="1528530861" sldId="618"/>
            <ac:spMk id="8" creationId="{C7C357B9-B9E9-4DC8-95D2-914F5F795A8C}"/>
          </ac:spMkLst>
        </pc:spChg>
        <pc:picChg chg="add mod ord">
          <ac:chgData name="di Santo, Anna" userId="2b3fff9e-2c5a-46b7-af3e-be281519fd02" providerId="ADAL" clId="{3DA60FA3-FA0A-4205-AB2C-0F4E006DAC58}" dt="2024-03-05T15:38:40.215" v="103" actId="1076"/>
          <ac:picMkLst>
            <pc:docMk/>
            <pc:sldMk cId="1528530861" sldId="618"/>
            <ac:picMk id="7" creationId="{616C8A5D-5134-1250-5ABA-B3250ED40F3B}"/>
          </ac:picMkLst>
        </pc:picChg>
        <pc:picChg chg="add mod">
          <ac:chgData name="di Santo, Anna" userId="2b3fff9e-2c5a-46b7-af3e-be281519fd02" providerId="ADAL" clId="{3DA60FA3-FA0A-4205-AB2C-0F4E006DAC58}" dt="2024-03-06T14:22:08.102" v="402" actId="14100"/>
          <ac:picMkLst>
            <pc:docMk/>
            <pc:sldMk cId="1528530861" sldId="618"/>
            <ac:picMk id="9" creationId="{D65682D0-22D2-88E8-04C3-BD0788CC3D68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26:34.469" v="405" actId="14100"/>
        <pc:sldMkLst>
          <pc:docMk/>
          <pc:sldMk cId="2060159741" sldId="619"/>
        </pc:sldMkLst>
        <pc:spChg chg="add mod">
          <ac:chgData name="di Santo, Anna" userId="2b3fff9e-2c5a-46b7-af3e-be281519fd02" providerId="ADAL" clId="{3DA60FA3-FA0A-4205-AB2C-0F4E006DAC58}" dt="2024-03-05T15:39:00.828" v="106" actId="207"/>
          <ac:spMkLst>
            <pc:docMk/>
            <pc:sldMk cId="2060159741" sldId="619"/>
            <ac:spMk id="9" creationId="{563E010E-BA48-C3FD-1687-BB47A081E4A7}"/>
          </ac:spMkLst>
        </pc:spChg>
        <pc:picChg chg="add mod ord">
          <ac:chgData name="di Santo, Anna" userId="2b3fff9e-2c5a-46b7-af3e-be281519fd02" providerId="ADAL" clId="{3DA60FA3-FA0A-4205-AB2C-0F4E006DAC58}" dt="2024-03-05T15:39:30.493" v="109" actId="1076"/>
          <ac:picMkLst>
            <pc:docMk/>
            <pc:sldMk cId="2060159741" sldId="619"/>
            <ac:picMk id="7" creationId="{B5B7E0E0-2E09-9552-1793-A2DCC01F1B29}"/>
          </ac:picMkLst>
        </pc:picChg>
        <pc:picChg chg="add mod">
          <ac:chgData name="di Santo, Anna" userId="2b3fff9e-2c5a-46b7-af3e-be281519fd02" providerId="ADAL" clId="{3DA60FA3-FA0A-4205-AB2C-0F4E006DAC58}" dt="2024-03-06T14:26:34.469" v="405" actId="14100"/>
          <ac:picMkLst>
            <pc:docMk/>
            <pc:sldMk cId="2060159741" sldId="619"/>
            <ac:picMk id="11" creationId="{E6214DF2-D9AA-D6E7-E03F-288384984C52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28:27.542" v="412" actId="1076"/>
        <pc:sldMkLst>
          <pc:docMk/>
          <pc:sldMk cId="3937708057" sldId="620"/>
        </pc:sldMkLst>
        <pc:spChg chg="add mod">
          <ac:chgData name="di Santo, Anna" userId="2b3fff9e-2c5a-46b7-af3e-be281519fd02" providerId="ADAL" clId="{3DA60FA3-FA0A-4205-AB2C-0F4E006DAC58}" dt="2024-03-06T14:28:11.403" v="409" actId="207"/>
          <ac:spMkLst>
            <pc:docMk/>
            <pc:sldMk cId="3937708057" sldId="620"/>
            <ac:spMk id="5" creationId="{6751BE7F-69FE-4C3A-0DEE-DDBC595946E8}"/>
          </ac:spMkLst>
        </pc:spChg>
        <pc:picChg chg="add mod">
          <ac:chgData name="di Santo, Anna" userId="2b3fff9e-2c5a-46b7-af3e-be281519fd02" providerId="ADAL" clId="{3DA60FA3-FA0A-4205-AB2C-0F4E006DAC58}" dt="2024-03-06T14:28:27.542" v="412" actId="1076"/>
          <ac:picMkLst>
            <pc:docMk/>
            <pc:sldMk cId="3937708057" sldId="620"/>
            <ac:picMk id="6" creationId="{BC097195-7B21-7BDF-3420-93EB53DF9F69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29:30.556" v="419" actId="14100"/>
        <pc:sldMkLst>
          <pc:docMk/>
          <pc:sldMk cId="157830568" sldId="621"/>
        </pc:sldMkLst>
        <pc:spChg chg="add mod">
          <ac:chgData name="di Santo, Anna" userId="2b3fff9e-2c5a-46b7-af3e-be281519fd02" providerId="ADAL" clId="{3DA60FA3-FA0A-4205-AB2C-0F4E006DAC58}" dt="2024-03-06T14:28:50.235" v="414" actId="207"/>
          <ac:spMkLst>
            <pc:docMk/>
            <pc:sldMk cId="157830568" sldId="621"/>
            <ac:spMk id="2" creationId="{EBAB52CA-4C47-E38A-FC2D-6C83BD62746E}"/>
          </ac:spMkLst>
        </pc:spChg>
        <pc:picChg chg="add mod">
          <ac:chgData name="di Santo, Anna" userId="2b3fff9e-2c5a-46b7-af3e-be281519fd02" providerId="ADAL" clId="{3DA60FA3-FA0A-4205-AB2C-0F4E006DAC58}" dt="2024-03-06T14:29:00.778" v="416" actId="1076"/>
          <ac:picMkLst>
            <pc:docMk/>
            <pc:sldMk cId="157830568" sldId="621"/>
            <ac:picMk id="3" creationId="{0616350F-7061-6229-44AA-9B82EE57AD0C}"/>
          </ac:picMkLst>
        </pc:picChg>
        <pc:picChg chg="add mod">
          <ac:chgData name="di Santo, Anna" userId="2b3fff9e-2c5a-46b7-af3e-be281519fd02" providerId="ADAL" clId="{3DA60FA3-FA0A-4205-AB2C-0F4E006DAC58}" dt="2024-03-06T14:29:30.556" v="419" actId="14100"/>
          <ac:picMkLst>
            <pc:docMk/>
            <pc:sldMk cId="157830568" sldId="621"/>
            <ac:picMk id="6" creationId="{F9C166C0-E1A2-5C03-30B5-16D5588829DF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30:07.402" v="422" actId="14100"/>
        <pc:sldMkLst>
          <pc:docMk/>
          <pc:sldMk cId="397606481" sldId="622"/>
        </pc:sldMkLst>
        <pc:spChg chg="add mod">
          <ac:chgData name="di Santo, Anna" userId="2b3fff9e-2c5a-46b7-af3e-be281519fd02" providerId="ADAL" clId="{3DA60FA3-FA0A-4205-AB2C-0F4E006DAC58}" dt="2024-03-05T15:39:55.593" v="113" actId="207"/>
          <ac:spMkLst>
            <pc:docMk/>
            <pc:sldMk cId="397606481" sldId="622"/>
            <ac:spMk id="3" creationId="{3D5DAD2E-2EE4-770E-CEC1-3FAAD3092762}"/>
          </ac:spMkLst>
        </pc:spChg>
        <pc:picChg chg="add mod ord">
          <ac:chgData name="di Santo, Anna" userId="2b3fff9e-2c5a-46b7-af3e-be281519fd02" providerId="ADAL" clId="{3DA60FA3-FA0A-4205-AB2C-0F4E006DAC58}" dt="2024-03-05T15:40:10.602" v="116" actId="1076"/>
          <ac:picMkLst>
            <pc:docMk/>
            <pc:sldMk cId="397606481" sldId="622"/>
            <ac:picMk id="2" creationId="{60DF3D56-4066-D9AC-AAC9-F237FAAD45B3}"/>
          </ac:picMkLst>
        </pc:picChg>
        <pc:picChg chg="add mod">
          <ac:chgData name="di Santo, Anna" userId="2b3fff9e-2c5a-46b7-af3e-be281519fd02" providerId="ADAL" clId="{3DA60FA3-FA0A-4205-AB2C-0F4E006DAC58}" dt="2024-03-06T14:30:07.402" v="422" actId="14100"/>
          <ac:picMkLst>
            <pc:docMk/>
            <pc:sldMk cId="397606481" sldId="622"/>
            <ac:picMk id="6" creationId="{4BAEE046-2661-3205-A217-8AE684350F53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30:54.346" v="425" actId="14100"/>
        <pc:sldMkLst>
          <pc:docMk/>
          <pc:sldMk cId="4273886870" sldId="623"/>
        </pc:sldMkLst>
        <pc:spChg chg="add mod">
          <ac:chgData name="di Santo, Anna" userId="2b3fff9e-2c5a-46b7-af3e-be281519fd02" providerId="ADAL" clId="{3DA60FA3-FA0A-4205-AB2C-0F4E006DAC58}" dt="2024-03-05T15:40:32.410" v="120" actId="207"/>
          <ac:spMkLst>
            <pc:docMk/>
            <pc:sldMk cId="4273886870" sldId="623"/>
            <ac:spMk id="3" creationId="{864CA2CC-D69C-8123-1247-4348988A695A}"/>
          </ac:spMkLst>
        </pc:spChg>
        <pc:picChg chg="add mod ord">
          <ac:chgData name="di Santo, Anna" userId="2b3fff9e-2c5a-46b7-af3e-be281519fd02" providerId="ADAL" clId="{3DA60FA3-FA0A-4205-AB2C-0F4E006DAC58}" dt="2024-03-05T15:40:43.682" v="123" actId="1076"/>
          <ac:picMkLst>
            <pc:docMk/>
            <pc:sldMk cId="4273886870" sldId="623"/>
            <ac:picMk id="2" creationId="{E31A69B4-59E7-E4F8-348D-56C5AD1912FC}"/>
          </ac:picMkLst>
        </pc:picChg>
        <pc:picChg chg="add mod">
          <ac:chgData name="di Santo, Anna" userId="2b3fff9e-2c5a-46b7-af3e-be281519fd02" providerId="ADAL" clId="{3DA60FA3-FA0A-4205-AB2C-0F4E006DAC58}" dt="2024-03-06T14:30:54.346" v="425" actId="14100"/>
          <ac:picMkLst>
            <pc:docMk/>
            <pc:sldMk cId="4273886870" sldId="623"/>
            <ac:picMk id="5" creationId="{D19872B5-210D-2795-9051-9BCC48B76B1E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50:46.208" v="430" actId="1076"/>
        <pc:sldMkLst>
          <pc:docMk/>
          <pc:sldMk cId="4030139808" sldId="624"/>
        </pc:sldMkLst>
        <pc:spChg chg="add mod">
          <ac:chgData name="di Santo, Anna" userId="2b3fff9e-2c5a-46b7-af3e-be281519fd02" providerId="ADAL" clId="{3DA60FA3-FA0A-4205-AB2C-0F4E006DAC58}" dt="2024-03-05T15:40:58.857" v="125" actId="207"/>
          <ac:spMkLst>
            <pc:docMk/>
            <pc:sldMk cId="4030139808" sldId="624"/>
            <ac:spMk id="2" creationId="{FC935456-0263-708B-83DA-4984EED304FC}"/>
          </ac:spMkLst>
        </pc:spChg>
        <pc:picChg chg="add mod">
          <ac:chgData name="di Santo, Anna" userId="2b3fff9e-2c5a-46b7-af3e-be281519fd02" providerId="ADAL" clId="{3DA60FA3-FA0A-4205-AB2C-0F4E006DAC58}" dt="2024-03-05T15:41:19.586" v="130" actId="1076"/>
          <ac:picMkLst>
            <pc:docMk/>
            <pc:sldMk cId="4030139808" sldId="624"/>
            <ac:picMk id="3" creationId="{DBE6A4B7-9AFE-D71C-8090-FC3B86778D56}"/>
          </ac:picMkLst>
        </pc:picChg>
        <pc:picChg chg="add mod">
          <ac:chgData name="di Santo, Anna" userId="2b3fff9e-2c5a-46b7-af3e-be281519fd02" providerId="ADAL" clId="{3DA60FA3-FA0A-4205-AB2C-0F4E006DAC58}" dt="2024-03-06T14:46:35.973" v="427" actId="1076"/>
          <ac:picMkLst>
            <pc:docMk/>
            <pc:sldMk cId="4030139808" sldId="624"/>
            <ac:picMk id="5" creationId="{CA107D3A-1498-239A-2B53-6565377FC652}"/>
          </ac:picMkLst>
        </pc:picChg>
        <pc:picChg chg="add mod">
          <ac:chgData name="di Santo, Anna" userId="2b3fff9e-2c5a-46b7-af3e-be281519fd02" providerId="ADAL" clId="{3DA60FA3-FA0A-4205-AB2C-0F4E006DAC58}" dt="2024-03-06T14:50:46.208" v="430" actId="1076"/>
          <ac:picMkLst>
            <pc:docMk/>
            <pc:sldMk cId="4030139808" sldId="624"/>
            <ac:picMk id="6" creationId="{F4F4CCE5-0EBB-DB1F-512B-EB20917A4B73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51:41.688" v="436" actId="14100"/>
        <pc:sldMkLst>
          <pc:docMk/>
          <pc:sldMk cId="4288854474" sldId="625"/>
        </pc:sldMkLst>
        <pc:spChg chg="add mod">
          <ac:chgData name="di Santo, Anna" userId="2b3fff9e-2c5a-46b7-af3e-be281519fd02" providerId="ADAL" clId="{3DA60FA3-FA0A-4205-AB2C-0F4E006DAC58}" dt="2024-03-05T15:41:35.098" v="132" actId="207"/>
          <ac:spMkLst>
            <pc:docMk/>
            <pc:sldMk cId="4288854474" sldId="625"/>
            <ac:spMk id="2" creationId="{2988FD18-56F5-A06F-FA1A-7B5B58FC56CC}"/>
          </ac:spMkLst>
        </pc:spChg>
        <pc:picChg chg="add mod">
          <ac:chgData name="di Santo, Anna" userId="2b3fff9e-2c5a-46b7-af3e-be281519fd02" providerId="ADAL" clId="{3DA60FA3-FA0A-4205-AB2C-0F4E006DAC58}" dt="2024-03-05T15:41:43.480" v="134" actId="1076"/>
          <ac:picMkLst>
            <pc:docMk/>
            <pc:sldMk cId="4288854474" sldId="625"/>
            <ac:picMk id="4" creationId="{DE5551B4-7CF4-4825-8C26-4214B9F0E066}"/>
          </ac:picMkLst>
        </pc:picChg>
        <pc:picChg chg="add mod">
          <ac:chgData name="di Santo, Anna" userId="2b3fff9e-2c5a-46b7-af3e-be281519fd02" providerId="ADAL" clId="{3DA60FA3-FA0A-4205-AB2C-0F4E006DAC58}" dt="2024-03-06T14:51:41.688" v="436" actId="14100"/>
          <ac:picMkLst>
            <pc:docMk/>
            <pc:sldMk cId="4288854474" sldId="625"/>
            <ac:picMk id="6" creationId="{BA4D3B71-B7A9-38B6-CE3B-EC38EEE8E9FD}"/>
          </ac:picMkLst>
        </pc:picChg>
        <pc:picChg chg="mod">
          <ac:chgData name="di Santo, Anna" userId="2b3fff9e-2c5a-46b7-af3e-be281519fd02" providerId="ADAL" clId="{3DA60FA3-FA0A-4205-AB2C-0F4E006DAC58}" dt="2024-03-06T14:51:28.877" v="434" actId="1076"/>
          <ac:picMkLst>
            <pc:docMk/>
            <pc:sldMk cId="4288854474" sldId="625"/>
            <ac:picMk id="7" creationId="{00000000-0000-0000-0000-000000000000}"/>
          </ac:picMkLst>
        </pc:picChg>
      </pc:sldChg>
      <pc:sldChg chg="addSp modSp mod">
        <pc:chgData name="di Santo, Anna" userId="2b3fff9e-2c5a-46b7-af3e-be281519fd02" providerId="ADAL" clId="{3DA60FA3-FA0A-4205-AB2C-0F4E006DAC58}" dt="2024-03-07T14:32:32.485" v="491" actId="14100"/>
        <pc:sldMkLst>
          <pc:docMk/>
          <pc:sldMk cId="3302762744" sldId="626"/>
        </pc:sldMkLst>
        <pc:spChg chg="add mod">
          <ac:chgData name="di Santo, Anna" userId="2b3fff9e-2c5a-46b7-af3e-be281519fd02" providerId="ADAL" clId="{3DA60FA3-FA0A-4205-AB2C-0F4E006DAC58}" dt="2024-03-05T15:41:57.905" v="136" actId="207"/>
          <ac:spMkLst>
            <pc:docMk/>
            <pc:sldMk cId="3302762744" sldId="626"/>
            <ac:spMk id="2" creationId="{0B869F34-124F-7607-6D5A-39949F724A6F}"/>
          </ac:spMkLst>
        </pc:spChg>
        <pc:picChg chg="add mod">
          <ac:chgData name="di Santo, Anna" userId="2b3fff9e-2c5a-46b7-af3e-be281519fd02" providerId="ADAL" clId="{3DA60FA3-FA0A-4205-AB2C-0F4E006DAC58}" dt="2024-03-05T15:42:07.151" v="139" actId="1076"/>
          <ac:picMkLst>
            <pc:docMk/>
            <pc:sldMk cId="3302762744" sldId="626"/>
            <ac:picMk id="3" creationId="{C97560EC-887B-523D-F91A-7C07CC800E32}"/>
          </ac:picMkLst>
        </pc:picChg>
        <pc:picChg chg="add mod">
          <ac:chgData name="di Santo, Anna" userId="2b3fff9e-2c5a-46b7-af3e-be281519fd02" providerId="ADAL" clId="{3DA60FA3-FA0A-4205-AB2C-0F4E006DAC58}" dt="2024-03-06T15:00:42.781" v="468" actId="1076"/>
          <ac:picMkLst>
            <pc:docMk/>
            <pc:sldMk cId="3302762744" sldId="626"/>
            <ac:picMk id="5" creationId="{3FA37D1C-1AF4-8F72-8AB9-6FD19E1F1A07}"/>
          </ac:picMkLst>
        </pc:picChg>
        <pc:picChg chg="add mod">
          <ac:chgData name="di Santo, Anna" userId="2b3fff9e-2c5a-46b7-af3e-be281519fd02" providerId="ADAL" clId="{3DA60FA3-FA0A-4205-AB2C-0F4E006DAC58}" dt="2024-03-07T14:32:32.485" v="491" actId="14100"/>
          <ac:picMkLst>
            <pc:docMk/>
            <pc:sldMk cId="3302762744" sldId="626"/>
            <ac:picMk id="6" creationId="{AB11BC2A-3803-CF7B-6B39-F72C3D231ED8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52:20.816" v="439" actId="14100"/>
        <pc:sldMkLst>
          <pc:docMk/>
          <pc:sldMk cId="2898651219" sldId="627"/>
        </pc:sldMkLst>
        <pc:spChg chg="add mod">
          <ac:chgData name="di Santo, Anna" userId="2b3fff9e-2c5a-46b7-af3e-be281519fd02" providerId="ADAL" clId="{3DA60FA3-FA0A-4205-AB2C-0F4E006DAC58}" dt="2024-03-05T15:50:29.647" v="141" actId="207"/>
          <ac:spMkLst>
            <pc:docMk/>
            <pc:sldMk cId="2898651219" sldId="627"/>
            <ac:spMk id="3" creationId="{D5BDD562-53E4-17CB-04CA-D181AAEFEA60}"/>
          </ac:spMkLst>
        </pc:spChg>
        <pc:picChg chg="add mod">
          <ac:chgData name="di Santo, Anna" userId="2b3fff9e-2c5a-46b7-af3e-be281519fd02" providerId="ADAL" clId="{3DA60FA3-FA0A-4205-AB2C-0F4E006DAC58}" dt="2024-03-05T15:50:43.183" v="143" actId="1076"/>
          <ac:picMkLst>
            <pc:docMk/>
            <pc:sldMk cId="2898651219" sldId="627"/>
            <ac:picMk id="5" creationId="{A34AEFF6-EA3F-377A-EA3F-66512D489587}"/>
          </ac:picMkLst>
        </pc:picChg>
        <pc:picChg chg="add mod">
          <ac:chgData name="di Santo, Anna" userId="2b3fff9e-2c5a-46b7-af3e-be281519fd02" providerId="ADAL" clId="{3DA60FA3-FA0A-4205-AB2C-0F4E006DAC58}" dt="2024-03-06T14:52:20.816" v="439" actId="14100"/>
          <ac:picMkLst>
            <pc:docMk/>
            <pc:sldMk cId="2898651219" sldId="627"/>
            <ac:picMk id="7" creationId="{166F8275-4AF1-C215-BBD2-725255589BCF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52:45.036" v="443" actId="14100"/>
        <pc:sldMkLst>
          <pc:docMk/>
          <pc:sldMk cId="4146160876" sldId="628"/>
        </pc:sldMkLst>
        <pc:spChg chg="add mod">
          <ac:chgData name="di Santo, Anna" userId="2b3fff9e-2c5a-46b7-af3e-be281519fd02" providerId="ADAL" clId="{3DA60FA3-FA0A-4205-AB2C-0F4E006DAC58}" dt="2024-03-05T15:50:58.758" v="145" actId="207"/>
          <ac:spMkLst>
            <pc:docMk/>
            <pc:sldMk cId="4146160876" sldId="628"/>
            <ac:spMk id="2" creationId="{5FC8A067-6B2F-D44F-6633-26D2BE8F48B1}"/>
          </ac:spMkLst>
        </pc:spChg>
        <pc:picChg chg="add mod">
          <ac:chgData name="di Santo, Anna" userId="2b3fff9e-2c5a-46b7-af3e-be281519fd02" providerId="ADAL" clId="{3DA60FA3-FA0A-4205-AB2C-0F4E006DAC58}" dt="2024-03-05T15:51:04.678" v="147" actId="1076"/>
          <ac:picMkLst>
            <pc:docMk/>
            <pc:sldMk cId="4146160876" sldId="628"/>
            <ac:picMk id="3" creationId="{D132D743-256E-9209-8B67-8C5C00DD034D}"/>
          </ac:picMkLst>
        </pc:picChg>
        <pc:picChg chg="add mod">
          <ac:chgData name="di Santo, Anna" userId="2b3fff9e-2c5a-46b7-af3e-be281519fd02" providerId="ADAL" clId="{3DA60FA3-FA0A-4205-AB2C-0F4E006DAC58}" dt="2024-03-06T14:52:45.036" v="443" actId="14100"/>
          <ac:picMkLst>
            <pc:docMk/>
            <pc:sldMk cId="4146160876" sldId="628"/>
            <ac:picMk id="7" creationId="{F9F1C63E-71D1-0BA9-A7DB-8932C32AE015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6T15:00:54.988" v="470" actId="1076"/>
        <pc:sldMkLst>
          <pc:docMk/>
          <pc:sldMk cId="3920959864" sldId="629"/>
        </pc:sldMkLst>
        <pc:spChg chg="add mod">
          <ac:chgData name="di Santo, Anna" userId="2b3fff9e-2c5a-46b7-af3e-be281519fd02" providerId="ADAL" clId="{3DA60FA3-FA0A-4205-AB2C-0F4E006DAC58}" dt="2024-03-05T15:51:18.065" v="149" actId="207"/>
          <ac:spMkLst>
            <pc:docMk/>
            <pc:sldMk cId="3920959864" sldId="629"/>
            <ac:spMk id="2" creationId="{D488AA17-AED8-7208-32C6-95C2FD385B5C}"/>
          </ac:spMkLst>
        </pc:spChg>
        <pc:spChg chg="del mod">
          <ac:chgData name="di Santo, Anna" userId="2b3fff9e-2c5a-46b7-af3e-be281519fd02" providerId="ADAL" clId="{3DA60FA3-FA0A-4205-AB2C-0F4E006DAC58}" dt="2024-03-06T14:53:53.724" v="448" actId="21"/>
          <ac:spMkLst>
            <pc:docMk/>
            <pc:sldMk cId="3920959864" sldId="629"/>
            <ac:spMk id="35" creationId="{00000000-0000-0000-0000-000000000000}"/>
          </ac:spMkLst>
        </pc:spChg>
        <pc:picChg chg="add mod">
          <ac:chgData name="di Santo, Anna" userId="2b3fff9e-2c5a-46b7-af3e-be281519fd02" providerId="ADAL" clId="{3DA60FA3-FA0A-4205-AB2C-0F4E006DAC58}" dt="2024-03-05T15:51:23.751" v="151" actId="1076"/>
          <ac:picMkLst>
            <pc:docMk/>
            <pc:sldMk cId="3920959864" sldId="629"/>
            <ac:picMk id="3" creationId="{8D378F1E-3F9A-EA58-6B4C-2C6CEF6F378C}"/>
          </ac:picMkLst>
        </pc:picChg>
        <pc:picChg chg="add mod">
          <ac:chgData name="di Santo, Anna" userId="2b3fff9e-2c5a-46b7-af3e-be281519fd02" providerId="ADAL" clId="{3DA60FA3-FA0A-4205-AB2C-0F4E006DAC58}" dt="2024-03-06T14:53:21.114" v="446" actId="14100"/>
          <ac:picMkLst>
            <pc:docMk/>
            <pc:sldMk cId="3920959864" sldId="629"/>
            <ac:picMk id="6" creationId="{38514D1D-E8A4-AA2E-AE7A-B3E87CC9D00C}"/>
          </ac:picMkLst>
        </pc:picChg>
        <pc:picChg chg="add mod">
          <ac:chgData name="di Santo, Anna" userId="2b3fff9e-2c5a-46b7-af3e-be281519fd02" providerId="ADAL" clId="{3DA60FA3-FA0A-4205-AB2C-0F4E006DAC58}" dt="2024-03-06T15:00:54.988" v="470" actId="1076"/>
          <ac:picMkLst>
            <pc:docMk/>
            <pc:sldMk cId="3920959864" sldId="629"/>
            <ac:picMk id="7" creationId="{ED682E7A-C360-779D-434C-67AFCEA4382A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54:30.336" v="453" actId="14100"/>
        <pc:sldMkLst>
          <pc:docMk/>
          <pc:sldMk cId="3406250631" sldId="630"/>
        </pc:sldMkLst>
        <pc:spChg chg="add mod">
          <ac:chgData name="di Santo, Anna" userId="2b3fff9e-2c5a-46b7-af3e-be281519fd02" providerId="ADAL" clId="{3DA60FA3-FA0A-4205-AB2C-0F4E006DAC58}" dt="2024-03-05T15:51:41.637" v="153" actId="207"/>
          <ac:spMkLst>
            <pc:docMk/>
            <pc:sldMk cId="3406250631" sldId="630"/>
            <ac:spMk id="2" creationId="{3CC7E811-00FB-A1E3-7683-63926975D1C6}"/>
          </ac:spMkLst>
        </pc:spChg>
        <pc:picChg chg="add mod">
          <ac:chgData name="di Santo, Anna" userId="2b3fff9e-2c5a-46b7-af3e-be281519fd02" providerId="ADAL" clId="{3DA60FA3-FA0A-4205-AB2C-0F4E006DAC58}" dt="2024-03-05T15:51:49.879" v="155" actId="1076"/>
          <ac:picMkLst>
            <pc:docMk/>
            <pc:sldMk cId="3406250631" sldId="630"/>
            <ac:picMk id="3" creationId="{F9755B66-A794-26E0-0EA4-E3F71B239706}"/>
          </ac:picMkLst>
        </pc:picChg>
        <pc:picChg chg="add mod">
          <ac:chgData name="di Santo, Anna" userId="2b3fff9e-2c5a-46b7-af3e-be281519fd02" providerId="ADAL" clId="{3DA60FA3-FA0A-4205-AB2C-0F4E006DAC58}" dt="2024-03-06T14:54:30.336" v="453" actId="14100"/>
          <ac:picMkLst>
            <pc:docMk/>
            <pc:sldMk cId="3406250631" sldId="630"/>
            <ac:picMk id="6" creationId="{AA2FE388-DFCD-8FD5-3E73-FAFC640CB081}"/>
          </ac:picMkLst>
        </pc:picChg>
      </pc:sldChg>
      <pc:sldChg chg="addSp modSp mod">
        <pc:chgData name="di Santo, Anna" userId="2b3fff9e-2c5a-46b7-af3e-be281519fd02" providerId="ADAL" clId="{3DA60FA3-FA0A-4205-AB2C-0F4E006DAC58}" dt="2024-03-06T15:01:04.411" v="472" actId="1076"/>
        <pc:sldMkLst>
          <pc:docMk/>
          <pc:sldMk cId="767848415" sldId="632"/>
        </pc:sldMkLst>
        <pc:spChg chg="add mod">
          <ac:chgData name="di Santo, Anna" userId="2b3fff9e-2c5a-46b7-af3e-be281519fd02" providerId="ADAL" clId="{3DA60FA3-FA0A-4205-AB2C-0F4E006DAC58}" dt="2024-03-05T15:52:10.080" v="157" actId="207"/>
          <ac:spMkLst>
            <pc:docMk/>
            <pc:sldMk cId="767848415" sldId="632"/>
            <ac:spMk id="2" creationId="{6D5D6A24-F8D4-FBBD-F11D-6812C24BD060}"/>
          </ac:spMkLst>
        </pc:spChg>
        <pc:picChg chg="add mod">
          <ac:chgData name="di Santo, Anna" userId="2b3fff9e-2c5a-46b7-af3e-be281519fd02" providerId="ADAL" clId="{3DA60FA3-FA0A-4205-AB2C-0F4E006DAC58}" dt="2024-03-05T15:52:21.983" v="159" actId="1076"/>
          <ac:picMkLst>
            <pc:docMk/>
            <pc:sldMk cId="767848415" sldId="632"/>
            <ac:picMk id="3" creationId="{E76CB72B-946E-777E-4831-9D193618BD74}"/>
          </ac:picMkLst>
        </pc:picChg>
        <pc:picChg chg="add mod">
          <ac:chgData name="di Santo, Anna" userId="2b3fff9e-2c5a-46b7-af3e-be281519fd02" providerId="ADAL" clId="{3DA60FA3-FA0A-4205-AB2C-0F4E006DAC58}" dt="2024-03-06T14:57:08.589" v="457" actId="14100"/>
          <ac:picMkLst>
            <pc:docMk/>
            <pc:sldMk cId="767848415" sldId="632"/>
            <ac:picMk id="6" creationId="{A2364A68-E789-BFFE-52C8-3CBB16DE0CCB}"/>
          </ac:picMkLst>
        </pc:picChg>
        <pc:picChg chg="add mod">
          <ac:chgData name="di Santo, Anna" userId="2b3fff9e-2c5a-46b7-af3e-be281519fd02" providerId="ADAL" clId="{3DA60FA3-FA0A-4205-AB2C-0F4E006DAC58}" dt="2024-03-06T15:01:04.411" v="472" actId="1076"/>
          <ac:picMkLst>
            <pc:docMk/>
            <pc:sldMk cId="767848415" sldId="632"/>
            <ac:picMk id="7" creationId="{AEE52C25-9BE7-D12A-80C8-0144C8121266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6T14:57:47.320" v="460" actId="14100"/>
        <pc:sldMkLst>
          <pc:docMk/>
          <pc:sldMk cId="1767123658" sldId="633"/>
        </pc:sldMkLst>
        <pc:spChg chg="add del">
          <ac:chgData name="di Santo, Anna" userId="2b3fff9e-2c5a-46b7-af3e-be281519fd02" providerId="ADAL" clId="{3DA60FA3-FA0A-4205-AB2C-0F4E006DAC58}" dt="2024-03-05T15:52:36.254" v="161" actId="11529"/>
          <ac:spMkLst>
            <pc:docMk/>
            <pc:sldMk cId="1767123658" sldId="633"/>
            <ac:spMk id="16" creationId="{9C7C78E0-093A-B9BD-C7C7-236D0078077C}"/>
          </ac:spMkLst>
        </pc:spChg>
        <pc:spChg chg="add mod">
          <ac:chgData name="di Santo, Anna" userId="2b3fff9e-2c5a-46b7-af3e-be281519fd02" providerId="ADAL" clId="{3DA60FA3-FA0A-4205-AB2C-0F4E006DAC58}" dt="2024-03-05T15:52:44.322" v="163" actId="207"/>
          <ac:spMkLst>
            <pc:docMk/>
            <pc:sldMk cId="1767123658" sldId="633"/>
            <ac:spMk id="21" creationId="{85FC2C42-8D98-653E-4628-20AC4A61E4AD}"/>
          </ac:spMkLst>
        </pc:spChg>
        <pc:picChg chg="add mod">
          <ac:chgData name="di Santo, Anna" userId="2b3fff9e-2c5a-46b7-af3e-be281519fd02" providerId="ADAL" clId="{3DA60FA3-FA0A-4205-AB2C-0F4E006DAC58}" dt="2024-03-05T15:52:58.011" v="165" actId="1076"/>
          <ac:picMkLst>
            <pc:docMk/>
            <pc:sldMk cId="1767123658" sldId="633"/>
            <ac:picMk id="22" creationId="{BE95922C-FDBF-F4CA-4DE7-9D90E4A21122}"/>
          </ac:picMkLst>
        </pc:picChg>
        <pc:picChg chg="add mod">
          <ac:chgData name="di Santo, Anna" userId="2b3fff9e-2c5a-46b7-af3e-be281519fd02" providerId="ADAL" clId="{3DA60FA3-FA0A-4205-AB2C-0F4E006DAC58}" dt="2024-03-06T14:57:47.320" v="460" actId="14100"/>
          <ac:picMkLst>
            <pc:docMk/>
            <pc:sldMk cId="1767123658" sldId="633"/>
            <ac:picMk id="23" creationId="{0EED101D-BCEE-A807-750C-56D413FF88AA}"/>
          </ac:picMkLst>
        </pc:picChg>
      </pc:sldChg>
      <pc:sldChg chg="addSp modSp mod">
        <pc:chgData name="di Santo, Anna" userId="2b3fff9e-2c5a-46b7-af3e-be281519fd02" providerId="ADAL" clId="{3DA60FA3-FA0A-4205-AB2C-0F4E006DAC58}" dt="2024-03-06T14:58:51.965" v="463" actId="14100"/>
        <pc:sldMkLst>
          <pc:docMk/>
          <pc:sldMk cId="1244254217" sldId="634"/>
        </pc:sldMkLst>
        <pc:spChg chg="add mod">
          <ac:chgData name="di Santo, Anna" userId="2b3fff9e-2c5a-46b7-af3e-be281519fd02" providerId="ADAL" clId="{3DA60FA3-FA0A-4205-AB2C-0F4E006DAC58}" dt="2024-03-05T15:53:15.877" v="167" actId="207"/>
          <ac:spMkLst>
            <pc:docMk/>
            <pc:sldMk cId="1244254217" sldId="634"/>
            <ac:spMk id="8" creationId="{EA69995B-424E-75F1-1EBC-F0B3AC543DFF}"/>
          </ac:spMkLst>
        </pc:spChg>
        <pc:picChg chg="add mod">
          <ac:chgData name="di Santo, Anna" userId="2b3fff9e-2c5a-46b7-af3e-be281519fd02" providerId="ADAL" clId="{3DA60FA3-FA0A-4205-AB2C-0F4E006DAC58}" dt="2024-03-05T15:53:37.850" v="170" actId="1076"/>
          <ac:picMkLst>
            <pc:docMk/>
            <pc:sldMk cId="1244254217" sldId="634"/>
            <ac:picMk id="9" creationId="{99199B04-49E8-EA5F-1FE4-2966A05DD102}"/>
          </ac:picMkLst>
        </pc:picChg>
        <pc:picChg chg="add mod">
          <ac:chgData name="di Santo, Anna" userId="2b3fff9e-2c5a-46b7-af3e-be281519fd02" providerId="ADAL" clId="{3DA60FA3-FA0A-4205-AB2C-0F4E006DAC58}" dt="2024-03-06T14:58:51.965" v="463" actId="14100"/>
          <ac:picMkLst>
            <pc:docMk/>
            <pc:sldMk cId="1244254217" sldId="634"/>
            <ac:picMk id="11" creationId="{02E84049-D704-9A11-A813-82B9B0143E54}"/>
          </ac:picMkLst>
        </pc:picChg>
      </pc:sldChg>
      <pc:sldChg chg="addSp modSp mod">
        <pc:chgData name="di Santo, Anna" userId="2b3fff9e-2c5a-46b7-af3e-be281519fd02" providerId="ADAL" clId="{3DA60FA3-FA0A-4205-AB2C-0F4E006DAC58}" dt="2024-03-06T15:01:18.685" v="474" actId="1076"/>
        <pc:sldMkLst>
          <pc:docMk/>
          <pc:sldMk cId="1602671855" sldId="635"/>
        </pc:sldMkLst>
        <pc:spChg chg="add mod">
          <ac:chgData name="di Santo, Anna" userId="2b3fff9e-2c5a-46b7-af3e-be281519fd02" providerId="ADAL" clId="{3DA60FA3-FA0A-4205-AB2C-0F4E006DAC58}" dt="2024-03-05T15:53:50.512" v="172" actId="207"/>
          <ac:spMkLst>
            <pc:docMk/>
            <pc:sldMk cId="1602671855" sldId="635"/>
            <ac:spMk id="2" creationId="{2F4D96E7-1B4A-DDE1-8AB4-133BB245F05D}"/>
          </ac:spMkLst>
        </pc:spChg>
        <pc:picChg chg="add mod">
          <ac:chgData name="di Santo, Anna" userId="2b3fff9e-2c5a-46b7-af3e-be281519fd02" providerId="ADAL" clId="{3DA60FA3-FA0A-4205-AB2C-0F4E006DAC58}" dt="2024-03-05T15:54:00.632" v="174" actId="1076"/>
          <ac:picMkLst>
            <pc:docMk/>
            <pc:sldMk cId="1602671855" sldId="635"/>
            <ac:picMk id="4" creationId="{831E49D0-1E66-50ED-7608-0C638EF94E73}"/>
          </ac:picMkLst>
        </pc:picChg>
        <pc:picChg chg="add mod">
          <ac:chgData name="di Santo, Anna" userId="2b3fff9e-2c5a-46b7-af3e-be281519fd02" providerId="ADAL" clId="{3DA60FA3-FA0A-4205-AB2C-0F4E006DAC58}" dt="2024-03-06T15:00:06.086" v="466" actId="14100"/>
          <ac:picMkLst>
            <pc:docMk/>
            <pc:sldMk cId="1602671855" sldId="635"/>
            <ac:picMk id="16" creationId="{BEA2E3A0-1CA6-5EBC-A8DB-04023C51616F}"/>
          </ac:picMkLst>
        </pc:picChg>
        <pc:picChg chg="add mod">
          <ac:chgData name="di Santo, Anna" userId="2b3fff9e-2c5a-46b7-af3e-be281519fd02" providerId="ADAL" clId="{3DA60FA3-FA0A-4205-AB2C-0F4E006DAC58}" dt="2024-03-06T15:01:18.685" v="474" actId="1076"/>
          <ac:picMkLst>
            <pc:docMk/>
            <pc:sldMk cId="1602671855" sldId="635"/>
            <ac:picMk id="19" creationId="{9F039EEE-4569-69E9-44F1-1BD0D2AF9378}"/>
          </ac:picMkLst>
        </pc:picChg>
      </pc:sldChg>
      <pc:sldChg chg="addSp modSp mod">
        <pc:chgData name="di Santo, Anna" userId="2b3fff9e-2c5a-46b7-af3e-be281519fd02" providerId="ADAL" clId="{3DA60FA3-FA0A-4205-AB2C-0F4E006DAC58}" dt="2024-03-06T15:02:00.448" v="479" actId="14100"/>
        <pc:sldMkLst>
          <pc:docMk/>
          <pc:sldMk cId="3729068790" sldId="636"/>
        </pc:sldMkLst>
        <pc:spChg chg="add mod">
          <ac:chgData name="di Santo, Anna" userId="2b3fff9e-2c5a-46b7-af3e-be281519fd02" providerId="ADAL" clId="{3DA60FA3-FA0A-4205-AB2C-0F4E006DAC58}" dt="2024-03-05T15:54:22.630" v="177" actId="207"/>
          <ac:spMkLst>
            <pc:docMk/>
            <pc:sldMk cId="3729068790" sldId="636"/>
            <ac:spMk id="2" creationId="{077F0F6A-FB1A-A9EE-95C9-7F3323B83B2F}"/>
          </ac:spMkLst>
        </pc:spChg>
        <pc:picChg chg="add mod">
          <ac:chgData name="di Santo, Anna" userId="2b3fff9e-2c5a-46b7-af3e-be281519fd02" providerId="ADAL" clId="{3DA60FA3-FA0A-4205-AB2C-0F4E006DAC58}" dt="2024-03-05T15:54:33.213" v="179" actId="1076"/>
          <ac:picMkLst>
            <pc:docMk/>
            <pc:sldMk cId="3729068790" sldId="636"/>
            <ac:picMk id="20" creationId="{D063EE5A-3FDC-E3BF-C51C-9542944FB9BB}"/>
          </ac:picMkLst>
        </pc:picChg>
        <pc:picChg chg="add mod">
          <ac:chgData name="di Santo, Anna" userId="2b3fff9e-2c5a-46b7-af3e-be281519fd02" providerId="ADAL" clId="{3DA60FA3-FA0A-4205-AB2C-0F4E006DAC58}" dt="2024-03-06T15:02:00.448" v="479" actId="14100"/>
          <ac:picMkLst>
            <pc:docMk/>
            <pc:sldMk cId="3729068790" sldId="636"/>
            <ac:picMk id="22" creationId="{C0FA2B39-841B-178B-3B8D-54965C0308E0}"/>
          </ac:picMkLst>
        </pc:picChg>
      </pc:sldChg>
      <pc:sldChg chg="addSp modSp mod">
        <pc:chgData name="di Santo, Anna" userId="2b3fff9e-2c5a-46b7-af3e-be281519fd02" providerId="ADAL" clId="{3DA60FA3-FA0A-4205-AB2C-0F4E006DAC58}" dt="2024-03-06T15:02:46.205" v="484" actId="1076"/>
        <pc:sldMkLst>
          <pc:docMk/>
          <pc:sldMk cId="3791305852" sldId="638"/>
        </pc:sldMkLst>
        <pc:spChg chg="add mod">
          <ac:chgData name="di Santo, Anna" userId="2b3fff9e-2c5a-46b7-af3e-be281519fd02" providerId="ADAL" clId="{3DA60FA3-FA0A-4205-AB2C-0F4E006DAC58}" dt="2024-03-05T15:54:50.717" v="181" actId="207"/>
          <ac:spMkLst>
            <pc:docMk/>
            <pc:sldMk cId="3791305852" sldId="638"/>
            <ac:spMk id="2" creationId="{162AE06F-8848-ABBD-B2D0-371007A5F521}"/>
          </ac:spMkLst>
        </pc:spChg>
        <pc:picChg chg="add mod">
          <ac:chgData name="di Santo, Anna" userId="2b3fff9e-2c5a-46b7-af3e-be281519fd02" providerId="ADAL" clId="{3DA60FA3-FA0A-4205-AB2C-0F4E006DAC58}" dt="2024-03-05T15:54:59.910" v="183" actId="1076"/>
          <ac:picMkLst>
            <pc:docMk/>
            <pc:sldMk cId="3791305852" sldId="638"/>
            <ac:picMk id="3" creationId="{F77176B7-A7CE-17C2-DC6A-DE2B0824659B}"/>
          </ac:picMkLst>
        </pc:picChg>
        <pc:picChg chg="add mod">
          <ac:chgData name="di Santo, Anna" userId="2b3fff9e-2c5a-46b7-af3e-be281519fd02" providerId="ADAL" clId="{3DA60FA3-FA0A-4205-AB2C-0F4E006DAC58}" dt="2024-03-06T15:02:25.092" v="482" actId="14100"/>
          <ac:picMkLst>
            <pc:docMk/>
            <pc:sldMk cId="3791305852" sldId="638"/>
            <ac:picMk id="6" creationId="{EA88E531-7560-8EDC-8EF4-555A90EC5D76}"/>
          </ac:picMkLst>
        </pc:picChg>
        <pc:picChg chg="add mod">
          <ac:chgData name="di Santo, Anna" userId="2b3fff9e-2c5a-46b7-af3e-be281519fd02" providerId="ADAL" clId="{3DA60FA3-FA0A-4205-AB2C-0F4E006DAC58}" dt="2024-03-06T15:02:46.205" v="484" actId="1076"/>
          <ac:picMkLst>
            <pc:docMk/>
            <pc:sldMk cId="3791305852" sldId="638"/>
            <ac:picMk id="7" creationId="{381A170D-7FC8-48D2-C3FC-B97601A4D66D}"/>
          </ac:picMkLst>
        </pc:picChg>
      </pc:sldChg>
      <pc:sldChg chg="addSp delSp modSp del mod">
        <pc:chgData name="di Santo, Anna" userId="2b3fff9e-2c5a-46b7-af3e-be281519fd02" providerId="ADAL" clId="{3DA60FA3-FA0A-4205-AB2C-0F4E006DAC58}" dt="2024-03-07T15:17:18.374" v="1353" actId="2696"/>
        <pc:sldMkLst>
          <pc:docMk/>
          <pc:sldMk cId="1236454536" sldId="639"/>
        </pc:sldMkLst>
        <pc:spChg chg="add mod">
          <ac:chgData name="di Santo, Anna" userId="2b3fff9e-2c5a-46b7-af3e-be281519fd02" providerId="ADAL" clId="{3DA60FA3-FA0A-4205-AB2C-0F4E006DAC58}" dt="2024-03-05T15:55:40.807" v="189" actId="207"/>
          <ac:spMkLst>
            <pc:docMk/>
            <pc:sldMk cId="1236454536" sldId="639"/>
            <ac:spMk id="3" creationId="{8E19661D-857B-F4EA-B1A2-5228073CA0EA}"/>
          </ac:spMkLst>
        </pc:spChg>
        <pc:spChg chg="mod">
          <ac:chgData name="di Santo, Anna" userId="2b3fff9e-2c5a-46b7-af3e-be281519fd02" providerId="ADAL" clId="{3DA60FA3-FA0A-4205-AB2C-0F4E006DAC58}" dt="2024-03-07T14:34:49.133" v="495" actId="1076"/>
          <ac:spMkLst>
            <pc:docMk/>
            <pc:sldMk cId="1236454536" sldId="639"/>
            <ac:spMk id="30" creationId="{00000000-0000-0000-0000-000000000000}"/>
          </ac:spMkLst>
        </pc:spChg>
        <pc:picChg chg="add mod">
          <ac:chgData name="di Santo, Anna" userId="2b3fff9e-2c5a-46b7-af3e-be281519fd02" providerId="ADAL" clId="{3DA60FA3-FA0A-4205-AB2C-0F4E006DAC58}" dt="2024-03-05T15:55:52.370" v="191" actId="1076"/>
          <ac:picMkLst>
            <pc:docMk/>
            <pc:sldMk cId="1236454536" sldId="639"/>
            <ac:picMk id="8" creationId="{D540A962-3E74-0396-EC9C-904358F897A9}"/>
          </ac:picMkLst>
        </pc:picChg>
        <pc:picChg chg="add del">
          <ac:chgData name="di Santo, Anna" userId="2b3fff9e-2c5a-46b7-af3e-be281519fd02" providerId="ADAL" clId="{3DA60FA3-FA0A-4205-AB2C-0F4E006DAC58}" dt="2024-03-07T14:34:27.888" v="493"/>
          <ac:picMkLst>
            <pc:docMk/>
            <pc:sldMk cId="1236454536" sldId="639"/>
            <ac:picMk id="9" creationId="{34F13B93-D0D4-DE4E-2368-BB11B66AC24E}"/>
          </ac:picMkLst>
        </pc:picChg>
        <pc:picChg chg="add mod">
          <ac:chgData name="di Santo, Anna" userId="2b3fff9e-2c5a-46b7-af3e-be281519fd02" providerId="ADAL" clId="{3DA60FA3-FA0A-4205-AB2C-0F4E006DAC58}" dt="2024-03-06T15:03:27.283" v="487" actId="14100"/>
          <ac:picMkLst>
            <pc:docMk/>
            <pc:sldMk cId="1236454536" sldId="639"/>
            <ac:picMk id="11" creationId="{25282A22-9C89-5BF3-4977-4F89ED7735AA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7T15:18:48.873" v="1361" actId="1076"/>
        <pc:sldMkLst>
          <pc:docMk/>
          <pc:sldMk cId="1013546904" sldId="640"/>
        </pc:sldMkLst>
        <pc:spChg chg="add mod">
          <ac:chgData name="di Santo, Anna" userId="2b3fff9e-2c5a-46b7-af3e-be281519fd02" providerId="ADAL" clId="{3DA60FA3-FA0A-4205-AB2C-0F4E006DAC58}" dt="2024-03-05T15:56:09.911" v="193" actId="207"/>
          <ac:spMkLst>
            <pc:docMk/>
            <pc:sldMk cId="1013546904" sldId="640"/>
            <ac:spMk id="3" creationId="{5E2B7898-7742-9556-A4A0-44939C5D5391}"/>
          </ac:spMkLst>
        </pc:spChg>
        <pc:spChg chg="add mod">
          <ac:chgData name="di Santo, Anna" userId="2b3fff9e-2c5a-46b7-af3e-be281519fd02" providerId="ADAL" clId="{3DA60FA3-FA0A-4205-AB2C-0F4E006DAC58}" dt="2024-03-07T14:51:38.614" v="751" actId="1076"/>
          <ac:spMkLst>
            <pc:docMk/>
            <pc:sldMk cId="1013546904" sldId="640"/>
            <ac:spMk id="19" creationId="{496EB4CE-2DD6-B2F2-9F4A-7DCAEA81053D}"/>
          </ac:spMkLst>
        </pc:spChg>
        <pc:spChg chg="mod">
          <ac:chgData name="di Santo, Anna" userId="2b3fff9e-2c5a-46b7-af3e-be281519fd02" providerId="ADAL" clId="{3DA60FA3-FA0A-4205-AB2C-0F4E006DAC58}" dt="2024-03-07T15:18:48.873" v="1361" actId="1076"/>
          <ac:spMkLst>
            <pc:docMk/>
            <pc:sldMk cId="1013546904" sldId="640"/>
            <ac:spMk id="20" creationId="{8BC4AA8D-327A-41AB-81CD-50E545D43887}"/>
          </ac:spMkLst>
        </pc:spChg>
        <pc:spChg chg="mod">
          <ac:chgData name="di Santo, Anna" userId="2b3fff9e-2c5a-46b7-af3e-be281519fd02" providerId="ADAL" clId="{3DA60FA3-FA0A-4205-AB2C-0F4E006DAC58}" dt="2024-03-07T14:56:48.590" v="762" actId="1076"/>
          <ac:spMkLst>
            <pc:docMk/>
            <pc:sldMk cId="1013546904" sldId="640"/>
            <ac:spMk id="23" creationId="{9C4C8FD1-E561-4777-B1CB-C1CFAD6591A4}"/>
          </ac:spMkLst>
        </pc:spChg>
        <pc:spChg chg="mod">
          <ac:chgData name="di Santo, Anna" userId="2b3fff9e-2c5a-46b7-af3e-be281519fd02" providerId="ADAL" clId="{3DA60FA3-FA0A-4205-AB2C-0F4E006DAC58}" dt="2024-03-07T14:56:48.590" v="762" actId="1076"/>
          <ac:spMkLst>
            <pc:docMk/>
            <pc:sldMk cId="1013546904" sldId="640"/>
            <ac:spMk id="28" creationId="{939D8BC9-DA7D-43CB-8941-069494E0F375}"/>
          </ac:spMkLst>
        </pc:spChg>
        <pc:spChg chg="mod">
          <ac:chgData name="di Santo, Anna" userId="2b3fff9e-2c5a-46b7-af3e-be281519fd02" providerId="ADAL" clId="{3DA60FA3-FA0A-4205-AB2C-0F4E006DAC58}" dt="2024-03-07T14:56:54.943" v="763" actId="1076"/>
          <ac:spMkLst>
            <pc:docMk/>
            <pc:sldMk cId="1013546904" sldId="640"/>
            <ac:spMk id="29" creationId="{F7F7278A-2A20-4063-BEAD-25ADE64364DE}"/>
          </ac:spMkLst>
        </pc:spChg>
        <pc:spChg chg="mod">
          <ac:chgData name="di Santo, Anna" userId="2b3fff9e-2c5a-46b7-af3e-be281519fd02" providerId="ADAL" clId="{3DA60FA3-FA0A-4205-AB2C-0F4E006DAC58}" dt="2024-03-07T14:50:03.570" v="682" actId="1076"/>
          <ac:spMkLst>
            <pc:docMk/>
            <pc:sldMk cId="1013546904" sldId="640"/>
            <ac:spMk id="30" creationId="{CF3FB42E-35BC-465F-951E-E509CF890EFC}"/>
          </ac:spMkLst>
        </pc:spChg>
        <pc:spChg chg="mod">
          <ac:chgData name="di Santo, Anna" userId="2b3fff9e-2c5a-46b7-af3e-be281519fd02" providerId="ADAL" clId="{3DA60FA3-FA0A-4205-AB2C-0F4E006DAC58}" dt="2024-03-07T14:56:48.590" v="762" actId="1076"/>
          <ac:spMkLst>
            <pc:docMk/>
            <pc:sldMk cId="1013546904" sldId="640"/>
            <ac:spMk id="31" creationId="{8005FC0F-B18B-49AD-8C2A-D5242A3D0FCB}"/>
          </ac:spMkLst>
        </pc:spChg>
        <pc:spChg chg="mod">
          <ac:chgData name="di Santo, Anna" userId="2b3fff9e-2c5a-46b7-af3e-be281519fd02" providerId="ADAL" clId="{3DA60FA3-FA0A-4205-AB2C-0F4E006DAC58}" dt="2024-03-07T14:49:39.421" v="679" actId="1076"/>
          <ac:spMkLst>
            <pc:docMk/>
            <pc:sldMk cId="1013546904" sldId="640"/>
            <ac:spMk id="32" creationId="{D563CA60-2A5C-43BF-9194-A1C573226045}"/>
          </ac:spMkLst>
        </pc:spChg>
        <pc:spChg chg="mod">
          <ac:chgData name="di Santo, Anna" userId="2b3fff9e-2c5a-46b7-af3e-be281519fd02" providerId="ADAL" clId="{3DA60FA3-FA0A-4205-AB2C-0F4E006DAC58}" dt="2024-03-07T14:49:29.348" v="677" actId="1076"/>
          <ac:spMkLst>
            <pc:docMk/>
            <pc:sldMk cId="1013546904" sldId="640"/>
            <ac:spMk id="34" creationId="{456CBD51-40A0-4475-B89C-28213395B7C8}"/>
          </ac:spMkLst>
        </pc:spChg>
        <pc:grpChg chg="del">
          <ac:chgData name="di Santo, Anna" userId="2b3fff9e-2c5a-46b7-af3e-be281519fd02" providerId="ADAL" clId="{3DA60FA3-FA0A-4205-AB2C-0F4E006DAC58}" dt="2024-03-07T14:47:12.741" v="655" actId="21"/>
          <ac:grpSpMkLst>
            <pc:docMk/>
            <pc:sldMk cId="1013546904" sldId="640"/>
            <ac:grpSpMk id="6" creationId="{CF7B7E56-0D0F-43A9-AD4A-2AEE81EF1389}"/>
          </ac:grpSpMkLst>
        </pc:grpChg>
        <pc:grpChg chg="mod">
          <ac:chgData name="di Santo, Anna" userId="2b3fff9e-2c5a-46b7-af3e-be281519fd02" providerId="ADAL" clId="{3DA60FA3-FA0A-4205-AB2C-0F4E006DAC58}" dt="2024-03-07T14:56:48.590" v="762" actId="1076"/>
          <ac:grpSpMkLst>
            <pc:docMk/>
            <pc:sldMk cId="1013546904" sldId="640"/>
            <ac:grpSpMk id="7" creationId="{860630ED-51CB-41BD-9D86-0373B9B3DEB0}"/>
          </ac:grpSpMkLst>
        </pc:grpChg>
        <pc:grpChg chg="mod">
          <ac:chgData name="di Santo, Anna" userId="2b3fff9e-2c5a-46b7-af3e-be281519fd02" providerId="ADAL" clId="{3DA60FA3-FA0A-4205-AB2C-0F4E006DAC58}" dt="2024-03-07T14:56:48.590" v="762" actId="1076"/>
          <ac:grpSpMkLst>
            <pc:docMk/>
            <pc:sldMk cId="1013546904" sldId="640"/>
            <ac:grpSpMk id="24" creationId="{8D4059D4-D894-4B56-8F41-14A029E92AE1}"/>
          </ac:grpSpMkLst>
        </pc:grpChg>
        <pc:picChg chg="add mod">
          <ac:chgData name="di Santo, Anna" userId="2b3fff9e-2c5a-46b7-af3e-be281519fd02" providerId="ADAL" clId="{3DA60FA3-FA0A-4205-AB2C-0F4E006DAC58}" dt="2024-03-05T15:56:17.698" v="195" actId="1076"/>
          <ac:picMkLst>
            <pc:docMk/>
            <pc:sldMk cId="1013546904" sldId="640"/>
            <ac:picMk id="8" creationId="{86F35382-EAEF-3411-1D03-6851EBD95BED}"/>
          </ac:picMkLst>
        </pc:picChg>
        <pc:picChg chg="add mod ord">
          <ac:chgData name="di Santo, Anna" userId="2b3fff9e-2c5a-46b7-af3e-be281519fd02" providerId="ADAL" clId="{3DA60FA3-FA0A-4205-AB2C-0F4E006DAC58}" dt="2024-03-07T14:49:25.929" v="676" actId="1076"/>
          <ac:picMkLst>
            <pc:docMk/>
            <pc:sldMk cId="1013546904" sldId="640"/>
            <ac:picMk id="14" creationId="{87074847-6B6B-BB5D-3F55-AC9062AAEF13}"/>
          </ac:picMkLst>
        </pc:picChg>
        <pc:picChg chg="add mod">
          <ac:chgData name="di Santo, Anna" userId="2b3fff9e-2c5a-46b7-af3e-be281519fd02" providerId="ADAL" clId="{3DA60FA3-FA0A-4205-AB2C-0F4E006DAC58}" dt="2024-03-07T14:49:56.866" v="681" actId="1076"/>
          <ac:picMkLst>
            <pc:docMk/>
            <pc:sldMk cId="1013546904" sldId="640"/>
            <ac:picMk id="17" creationId="{BF752BE0-E166-CD73-5F66-8B523A1AF7BF}"/>
          </ac:picMkLst>
        </pc:picChg>
        <pc:picChg chg="add mod">
          <ac:chgData name="di Santo, Anna" userId="2b3fff9e-2c5a-46b7-af3e-be281519fd02" providerId="ADAL" clId="{3DA60FA3-FA0A-4205-AB2C-0F4E006DAC58}" dt="2024-03-07T15:18:37.737" v="1360" actId="1076"/>
          <ac:picMkLst>
            <pc:docMk/>
            <pc:sldMk cId="1013546904" sldId="640"/>
            <ac:picMk id="21" creationId="{25FF9805-442A-B087-7B26-E215378D1B44}"/>
          </ac:picMkLst>
        </pc:picChg>
        <pc:picChg chg="mod">
          <ac:chgData name="di Santo, Anna" userId="2b3fff9e-2c5a-46b7-af3e-be281519fd02" providerId="ADAL" clId="{3DA60FA3-FA0A-4205-AB2C-0F4E006DAC58}" dt="2024-03-07T14:56:48.590" v="762" actId="1076"/>
          <ac:picMkLst>
            <pc:docMk/>
            <pc:sldMk cId="1013546904" sldId="640"/>
            <ac:picMk id="22" creationId="{B85BA2AF-3FB0-41B2-94FC-E6517CEF89AD}"/>
          </ac:picMkLst>
        </pc:picChg>
        <pc:picChg chg="mod">
          <ac:chgData name="di Santo, Anna" userId="2b3fff9e-2c5a-46b7-af3e-be281519fd02" providerId="ADAL" clId="{3DA60FA3-FA0A-4205-AB2C-0F4E006DAC58}" dt="2024-03-07T14:56:48.590" v="762" actId="1076"/>
          <ac:picMkLst>
            <pc:docMk/>
            <pc:sldMk cId="1013546904" sldId="640"/>
            <ac:picMk id="27" creationId="{3AF5F188-8201-4D78-97E2-16161C851645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5T15:57:00.673" v="205" actId="1076"/>
        <pc:sldMkLst>
          <pc:docMk/>
          <pc:sldMk cId="3391209955" sldId="642"/>
        </pc:sldMkLst>
        <pc:picChg chg="add mod">
          <ac:chgData name="di Santo, Anna" userId="2b3fff9e-2c5a-46b7-af3e-be281519fd02" providerId="ADAL" clId="{3DA60FA3-FA0A-4205-AB2C-0F4E006DAC58}" dt="2024-03-05T15:57:00.673" v="205" actId="1076"/>
          <ac:picMkLst>
            <pc:docMk/>
            <pc:sldMk cId="3391209955" sldId="642"/>
            <ac:picMk id="2" creationId="{F4814D58-A403-5614-F82C-651A5AEF3177}"/>
          </ac:picMkLst>
        </pc:picChg>
        <pc:picChg chg="del">
          <ac:chgData name="di Santo, Anna" userId="2b3fff9e-2c5a-46b7-af3e-be281519fd02" providerId="ADAL" clId="{3DA60FA3-FA0A-4205-AB2C-0F4E006DAC58}" dt="2024-03-05T15:56:49.109" v="202" actId="21"/>
          <ac:picMkLst>
            <pc:docMk/>
            <pc:sldMk cId="3391209955" sldId="642"/>
            <ac:picMk id="12" creationId="{B837ECB5-00C4-4FD9-840A-256C0E37DAA8}"/>
          </ac:picMkLst>
        </pc:picChg>
      </pc:sldChg>
      <pc:sldChg chg="addSp delSp modSp mod">
        <pc:chgData name="di Santo, Anna" userId="2b3fff9e-2c5a-46b7-af3e-be281519fd02" providerId="ADAL" clId="{3DA60FA3-FA0A-4205-AB2C-0F4E006DAC58}" dt="2024-03-07T15:54:43.728" v="2000"/>
        <pc:sldMkLst>
          <pc:docMk/>
          <pc:sldMk cId="838681773" sldId="643"/>
        </pc:sldMkLst>
        <pc:spChg chg="add mod">
          <ac:chgData name="di Santo, Anna" userId="2b3fff9e-2c5a-46b7-af3e-be281519fd02" providerId="ADAL" clId="{3DA60FA3-FA0A-4205-AB2C-0F4E006DAC58}" dt="2024-03-05T15:56:30.372" v="197" actId="207"/>
          <ac:spMkLst>
            <pc:docMk/>
            <pc:sldMk cId="838681773" sldId="643"/>
            <ac:spMk id="2" creationId="{2FF555A9-5AF7-1B9B-14B7-33DBC43ED5CC}"/>
          </ac:spMkLst>
        </pc:spChg>
        <pc:spChg chg="del">
          <ac:chgData name="di Santo, Anna" userId="2b3fff9e-2c5a-46b7-af3e-be281519fd02" providerId="ADAL" clId="{3DA60FA3-FA0A-4205-AB2C-0F4E006DAC58}" dt="2024-03-07T14:56:04.939" v="755" actId="21"/>
          <ac:spMkLst>
            <pc:docMk/>
            <pc:sldMk cId="838681773" sldId="643"/>
            <ac:spMk id="7" creationId="{2E4B3F96-7BCA-4F5A-B926-6D28A38308DB}"/>
          </ac:spMkLst>
        </pc:spChg>
        <pc:spChg chg="mod">
          <ac:chgData name="di Santo, Anna" userId="2b3fff9e-2c5a-46b7-af3e-be281519fd02" providerId="ADAL" clId="{3DA60FA3-FA0A-4205-AB2C-0F4E006DAC58}" dt="2024-03-07T14:58:01.319" v="770" actId="1076"/>
          <ac:spMkLst>
            <pc:docMk/>
            <pc:sldMk cId="838681773" sldId="643"/>
            <ac:spMk id="25" creationId="{AD2A90EE-1D8F-4E98-81E0-59465A5DC7D0}"/>
          </ac:spMkLst>
        </pc:spChg>
        <pc:picChg chg="add mod">
          <ac:chgData name="di Santo, Anna" userId="2b3fff9e-2c5a-46b7-af3e-be281519fd02" providerId="ADAL" clId="{3DA60FA3-FA0A-4205-AB2C-0F4E006DAC58}" dt="2024-03-05T15:56:38.349" v="199" actId="1076"/>
          <ac:picMkLst>
            <pc:docMk/>
            <pc:sldMk cId="838681773" sldId="643"/>
            <ac:picMk id="3" creationId="{DC1C99A3-2003-7FE7-89D9-3DF310FEEFFC}"/>
          </ac:picMkLst>
        </pc:picChg>
        <pc:picChg chg="add mod">
          <ac:chgData name="di Santo, Anna" userId="2b3fff9e-2c5a-46b7-af3e-be281519fd02" providerId="ADAL" clId="{3DA60FA3-FA0A-4205-AB2C-0F4E006DAC58}" dt="2024-03-06T15:33:21.234" v="488" actId="571"/>
          <ac:picMkLst>
            <pc:docMk/>
            <pc:sldMk cId="838681773" sldId="643"/>
            <ac:picMk id="4" creationId="{C44BF67E-0D48-EB79-1DBA-0CDC7F37295D}"/>
          </ac:picMkLst>
        </pc:picChg>
        <pc:picChg chg="del">
          <ac:chgData name="di Santo, Anna" userId="2b3fff9e-2c5a-46b7-af3e-be281519fd02" providerId="ADAL" clId="{3DA60FA3-FA0A-4205-AB2C-0F4E006DAC58}" dt="2024-03-07T15:54:43.728" v="2000"/>
          <ac:picMkLst>
            <pc:docMk/>
            <pc:sldMk cId="838681773" sldId="643"/>
            <ac:picMk id="5" creationId="{EF5D3A46-7FAD-B2B1-C73A-F2C73C831F96}"/>
          </ac:picMkLst>
        </pc:picChg>
        <pc:picChg chg="add mod">
          <ac:chgData name="di Santo, Anna" userId="2b3fff9e-2c5a-46b7-af3e-be281519fd02" providerId="ADAL" clId="{3DA60FA3-FA0A-4205-AB2C-0F4E006DAC58}" dt="2024-03-07T14:56:22.357" v="759" actId="14100"/>
          <ac:picMkLst>
            <pc:docMk/>
            <pc:sldMk cId="838681773" sldId="643"/>
            <ac:picMk id="6" creationId="{B07372EF-D858-79B1-26E4-FBF789143D71}"/>
          </ac:picMkLst>
        </pc:picChg>
        <pc:picChg chg="del">
          <ac:chgData name="di Santo, Anna" userId="2b3fff9e-2c5a-46b7-af3e-be281519fd02" providerId="ADAL" clId="{3DA60FA3-FA0A-4205-AB2C-0F4E006DAC58}" dt="2024-03-07T14:55:59.637" v="754" actId="21"/>
          <ac:picMkLst>
            <pc:docMk/>
            <pc:sldMk cId="838681773" sldId="643"/>
            <ac:picMk id="8" creationId="{4BC85606-3F50-4879-8383-1E4078893797}"/>
          </ac:picMkLst>
        </pc:picChg>
        <pc:picChg chg="add mod">
          <ac:chgData name="di Santo, Anna" userId="2b3fff9e-2c5a-46b7-af3e-be281519fd02" providerId="ADAL" clId="{3DA60FA3-FA0A-4205-AB2C-0F4E006DAC58}" dt="2024-03-07T14:57:43.603" v="769" actId="1076"/>
          <ac:picMkLst>
            <pc:docMk/>
            <pc:sldMk cId="838681773" sldId="643"/>
            <ac:picMk id="11" creationId="{B4A3A6E9-2AB4-D777-E098-9E467B7661AB}"/>
          </ac:picMkLst>
        </pc:picChg>
      </pc:sldChg>
      <pc:sldChg chg="addSp modSp mod">
        <pc:chgData name="di Santo, Anna" userId="2b3fff9e-2c5a-46b7-af3e-be281519fd02" providerId="ADAL" clId="{3DA60FA3-FA0A-4205-AB2C-0F4E006DAC58}" dt="2024-03-05T15:55:25.358" v="187" actId="1076"/>
        <pc:sldMkLst>
          <pc:docMk/>
          <pc:sldMk cId="3999879998" sldId="644"/>
        </pc:sldMkLst>
        <pc:spChg chg="add mod">
          <ac:chgData name="di Santo, Anna" userId="2b3fff9e-2c5a-46b7-af3e-be281519fd02" providerId="ADAL" clId="{3DA60FA3-FA0A-4205-AB2C-0F4E006DAC58}" dt="2024-03-05T15:55:14.292" v="185" actId="207"/>
          <ac:spMkLst>
            <pc:docMk/>
            <pc:sldMk cId="3999879998" sldId="644"/>
            <ac:spMk id="2" creationId="{CF2214B1-3E4D-3941-EA75-87E4E4DD5676}"/>
          </ac:spMkLst>
        </pc:spChg>
        <pc:picChg chg="add mod">
          <ac:chgData name="di Santo, Anna" userId="2b3fff9e-2c5a-46b7-af3e-be281519fd02" providerId="ADAL" clId="{3DA60FA3-FA0A-4205-AB2C-0F4E006DAC58}" dt="2024-03-05T15:55:25.358" v="187" actId="1076"/>
          <ac:picMkLst>
            <pc:docMk/>
            <pc:sldMk cId="3999879998" sldId="644"/>
            <ac:picMk id="3" creationId="{37CAFF14-D7C1-22DC-74DB-DD91F46FCA26}"/>
          </ac:picMkLst>
        </pc:picChg>
      </pc:sldChg>
      <pc:sldChg chg="addSp delSp modSp mod delAnim">
        <pc:chgData name="di Santo, Anna" userId="2b3fff9e-2c5a-46b7-af3e-be281519fd02" providerId="ADAL" clId="{3DA60FA3-FA0A-4205-AB2C-0F4E006DAC58}" dt="2024-03-06T14:05:52.439" v="279" actId="1076"/>
        <pc:sldMkLst>
          <pc:docMk/>
          <pc:sldMk cId="1709025696" sldId="645"/>
        </pc:sldMkLst>
        <pc:spChg chg="add mod">
          <ac:chgData name="di Santo, Anna" userId="2b3fff9e-2c5a-46b7-af3e-be281519fd02" providerId="ADAL" clId="{3DA60FA3-FA0A-4205-AB2C-0F4E006DAC58}" dt="2024-03-05T15:33:04.475" v="47" actId="207"/>
          <ac:spMkLst>
            <pc:docMk/>
            <pc:sldMk cId="1709025696" sldId="645"/>
            <ac:spMk id="4" creationId="{97E605A5-C570-381F-CFE3-434E0046E9A1}"/>
          </ac:spMkLst>
        </pc:spChg>
        <pc:spChg chg="del">
          <ac:chgData name="di Santo, Anna" userId="2b3fff9e-2c5a-46b7-af3e-be281519fd02" providerId="ADAL" clId="{3DA60FA3-FA0A-4205-AB2C-0F4E006DAC58}" dt="2024-03-06T14:04:40.288" v="245" actId="478"/>
          <ac:spMkLst>
            <pc:docMk/>
            <pc:sldMk cId="1709025696" sldId="645"/>
            <ac:spMk id="7" creationId="{229F35EF-61DB-40D7-8002-B7383A887946}"/>
          </ac:spMkLst>
        </pc:spChg>
        <pc:spChg chg="mod">
          <ac:chgData name="di Santo, Anna" userId="2b3fff9e-2c5a-46b7-af3e-be281519fd02" providerId="ADAL" clId="{3DA60FA3-FA0A-4205-AB2C-0F4E006DAC58}" dt="2024-03-06T14:05:12.856" v="272" actId="20577"/>
          <ac:spMkLst>
            <pc:docMk/>
            <pc:sldMk cId="1709025696" sldId="645"/>
            <ac:spMk id="19" creationId="{00000000-0000-0000-0000-000000000000}"/>
          </ac:spMkLst>
        </pc:spChg>
        <pc:spChg chg="del">
          <ac:chgData name="di Santo, Anna" userId="2b3fff9e-2c5a-46b7-af3e-be281519fd02" providerId="ADAL" clId="{3DA60FA3-FA0A-4205-AB2C-0F4E006DAC58}" dt="2024-03-06T14:04:40.288" v="245" actId="478"/>
          <ac:spMkLst>
            <pc:docMk/>
            <pc:sldMk cId="1709025696" sldId="645"/>
            <ac:spMk id="20" creationId="{00000000-0000-0000-0000-000000000000}"/>
          </ac:spMkLst>
        </pc:spChg>
        <pc:picChg chg="add mod ord">
          <ac:chgData name="di Santo, Anna" userId="2b3fff9e-2c5a-46b7-af3e-be281519fd02" providerId="ADAL" clId="{3DA60FA3-FA0A-4205-AB2C-0F4E006DAC58}" dt="2024-03-05T15:33:24.917" v="50" actId="1076"/>
          <ac:picMkLst>
            <pc:docMk/>
            <pc:sldMk cId="1709025696" sldId="645"/>
            <ac:picMk id="2" creationId="{9C5A51D9-5989-E1DF-97AB-959424925D53}"/>
          </ac:picMkLst>
        </pc:picChg>
        <pc:picChg chg="del">
          <ac:chgData name="di Santo, Anna" userId="2b3fff9e-2c5a-46b7-af3e-be281519fd02" providerId="ADAL" clId="{3DA60FA3-FA0A-4205-AB2C-0F4E006DAC58}" dt="2024-03-06T14:04:40.288" v="245" actId="478"/>
          <ac:picMkLst>
            <pc:docMk/>
            <pc:sldMk cId="1709025696" sldId="645"/>
            <ac:picMk id="3" creationId="{00000000-0000-0000-0000-000000000000}"/>
          </ac:picMkLst>
        </pc:picChg>
        <pc:picChg chg="del">
          <ac:chgData name="di Santo, Anna" userId="2b3fff9e-2c5a-46b7-af3e-be281519fd02" providerId="ADAL" clId="{3DA60FA3-FA0A-4205-AB2C-0F4E006DAC58}" dt="2024-03-06T14:04:40.288" v="245" actId="478"/>
          <ac:picMkLst>
            <pc:docMk/>
            <pc:sldMk cId="1709025696" sldId="645"/>
            <ac:picMk id="5" creationId="{00000000-0000-0000-0000-000000000000}"/>
          </ac:picMkLst>
        </pc:picChg>
        <pc:picChg chg="del mod">
          <ac:chgData name="di Santo, Anna" userId="2b3fff9e-2c5a-46b7-af3e-be281519fd02" providerId="ADAL" clId="{3DA60FA3-FA0A-4205-AB2C-0F4E006DAC58}" dt="2024-03-06T14:04:44.799" v="248" actId="21"/>
          <ac:picMkLst>
            <pc:docMk/>
            <pc:sldMk cId="1709025696" sldId="645"/>
            <ac:picMk id="6" creationId="{AF37A2AC-6B37-4194-ADBC-FDDFAA6F2CC8}"/>
          </ac:picMkLst>
        </pc:picChg>
        <pc:picChg chg="del">
          <ac:chgData name="di Santo, Anna" userId="2b3fff9e-2c5a-46b7-af3e-be281519fd02" providerId="ADAL" clId="{3DA60FA3-FA0A-4205-AB2C-0F4E006DAC58}" dt="2024-03-06T14:04:42.852" v="246" actId="21"/>
          <ac:picMkLst>
            <pc:docMk/>
            <pc:sldMk cId="1709025696" sldId="645"/>
            <ac:picMk id="8" creationId="{528C7CBD-21E0-41CB-9826-1684F763E980}"/>
          </ac:picMkLst>
        </pc:picChg>
        <pc:picChg chg="add mod">
          <ac:chgData name="di Santo, Anna" userId="2b3fff9e-2c5a-46b7-af3e-be281519fd02" providerId="ADAL" clId="{3DA60FA3-FA0A-4205-AB2C-0F4E006DAC58}" dt="2024-03-06T14:04:55.231" v="252" actId="1076"/>
          <ac:picMkLst>
            <pc:docMk/>
            <pc:sldMk cId="1709025696" sldId="645"/>
            <ac:picMk id="11" creationId="{735509A2-1FAD-DD90-249B-266C0A6CC410}"/>
          </ac:picMkLst>
        </pc:picChg>
        <pc:picChg chg="del">
          <ac:chgData name="di Santo, Anna" userId="2b3fff9e-2c5a-46b7-af3e-be281519fd02" providerId="ADAL" clId="{3DA60FA3-FA0A-4205-AB2C-0F4E006DAC58}" dt="2024-03-06T14:04:47.335" v="249" actId="21"/>
          <ac:picMkLst>
            <pc:docMk/>
            <pc:sldMk cId="1709025696" sldId="645"/>
            <ac:picMk id="12" creationId="{00000000-0000-0000-0000-000000000000}"/>
          </ac:picMkLst>
        </pc:picChg>
        <pc:picChg chg="add mod">
          <ac:chgData name="di Santo, Anna" userId="2b3fff9e-2c5a-46b7-af3e-be281519fd02" providerId="ADAL" clId="{3DA60FA3-FA0A-4205-AB2C-0F4E006DAC58}" dt="2024-03-06T14:05:52.439" v="279" actId="1076"/>
          <ac:picMkLst>
            <pc:docMk/>
            <pc:sldMk cId="1709025696" sldId="645"/>
            <ac:picMk id="14" creationId="{4B488136-4C45-75FD-28E7-B84ECCE18A2E}"/>
          </ac:picMkLst>
        </pc:picChg>
        <pc:picChg chg="del">
          <ac:chgData name="di Santo, Anna" userId="2b3fff9e-2c5a-46b7-af3e-be281519fd02" providerId="ADAL" clId="{3DA60FA3-FA0A-4205-AB2C-0F4E006DAC58}" dt="2024-03-06T14:04:40.288" v="245" actId="478"/>
          <ac:picMkLst>
            <pc:docMk/>
            <pc:sldMk cId="1709025696" sldId="645"/>
            <ac:picMk id="34" creationId="{00000000-0000-0000-0000-000000000000}"/>
          </ac:picMkLst>
        </pc:picChg>
      </pc:sldChg>
      <pc:sldChg chg="addSp delSp modSp add mod">
        <pc:chgData name="di Santo, Anna" userId="2b3fff9e-2c5a-46b7-af3e-be281519fd02" providerId="ADAL" clId="{3DA60FA3-FA0A-4205-AB2C-0F4E006DAC58}" dt="2024-03-07T14:44:54.731" v="652" actId="1076"/>
        <pc:sldMkLst>
          <pc:docMk/>
          <pc:sldMk cId="2553092353" sldId="646"/>
        </pc:sldMkLst>
        <pc:spChg chg="del">
          <ac:chgData name="di Santo, Anna" userId="2b3fff9e-2c5a-46b7-af3e-be281519fd02" providerId="ADAL" clId="{3DA60FA3-FA0A-4205-AB2C-0F4E006DAC58}" dt="2024-03-07T14:39:42.505" v="513" actId="21"/>
          <ac:spMkLst>
            <pc:docMk/>
            <pc:sldMk cId="2553092353" sldId="646"/>
            <ac:spMk id="5" creationId="{00000000-0000-0000-0000-000000000000}"/>
          </ac:spMkLst>
        </pc:spChg>
        <pc:spChg chg="add mod">
          <ac:chgData name="di Santo, Anna" userId="2b3fff9e-2c5a-46b7-af3e-be281519fd02" providerId="ADAL" clId="{3DA60FA3-FA0A-4205-AB2C-0F4E006DAC58}" dt="2024-03-07T14:44:54.731" v="652" actId="1076"/>
          <ac:spMkLst>
            <pc:docMk/>
            <pc:sldMk cId="2553092353" sldId="646"/>
            <ac:spMk id="18" creationId="{7BCE3E32-16C4-52BD-4257-8CD31FEEA882}"/>
          </ac:spMkLst>
        </pc:spChg>
        <pc:spChg chg="mod">
          <ac:chgData name="di Santo, Anna" userId="2b3fff9e-2c5a-46b7-af3e-be281519fd02" providerId="ADAL" clId="{3DA60FA3-FA0A-4205-AB2C-0F4E006DAC58}" dt="2024-03-07T14:40:30.068" v="520" actId="688"/>
          <ac:spMkLst>
            <pc:docMk/>
            <pc:sldMk cId="2553092353" sldId="646"/>
            <ac:spMk id="27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7T14:44:26.179" v="650" actId="1076"/>
          <ac:spMkLst>
            <pc:docMk/>
            <pc:sldMk cId="2553092353" sldId="646"/>
            <ac:spMk id="28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7T14:40:59.696" v="526" actId="1076"/>
          <ac:spMkLst>
            <pc:docMk/>
            <pc:sldMk cId="2553092353" sldId="646"/>
            <ac:spMk id="29" creationId="{00000000-0000-0000-0000-000000000000}"/>
          </ac:spMkLst>
        </pc:spChg>
        <pc:spChg chg="mod">
          <ac:chgData name="di Santo, Anna" userId="2b3fff9e-2c5a-46b7-af3e-be281519fd02" providerId="ADAL" clId="{3DA60FA3-FA0A-4205-AB2C-0F4E006DAC58}" dt="2024-03-07T14:40:15.211" v="518" actId="1076"/>
          <ac:spMkLst>
            <pc:docMk/>
            <pc:sldMk cId="2553092353" sldId="646"/>
            <ac:spMk id="30" creationId="{00000000-0000-0000-0000-000000000000}"/>
          </ac:spMkLst>
        </pc:spChg>
        <pc:grpChg chg="del">
          <ac:chgData name="di Santo, Anna" userId="2b3fff9e-2c5a-46b7-af3e-be281519fd02" providerId="ADAL" clId="{3DA60FA3-FA0A-4205-AB2C-0F4E006DAC58}" dt="2024-03-07T14:38:31.004" v="499" actId="21"/>
          <ac:grpSpMkLst>
            <pc:docMk/>
            <pc:sldMk cId="2553092353" sldId="646"/>
            <ac:grpSpMk id="2" creationId="{84960F9B-AAC2-4884-AB0D-D3A2DC45D2F2}"/>
          </ac:grpSpMkLst>
        </pc:grpChg>
        <pc:picChg chg="del">
          <ac:chgData name="di Santo, Anna" userId="2b3fff9e-2c5a-46b7-af3e-be281519fd02" providerId="ADAL" clId="{3DA60FA3-FA0A-4205-AB2C-0F4E006DAC58}" dt="2024-03-07T14:38:41.427" v="501" actId="21"/>
          <ac:picMkLst>
            <pc:docMk/>
            <pc:sldMk cId="2553092353" sldId="646"/>
            <ac:picMk id="6" creationId="{00000000-0000-0000-0000-000000000000}"/>
          </ac:picMkLst>
        </pc:picChg>
        <pc:picChg chg="mod">
          <ac:chgData name="di Santo, Anna" userId="2b3fff9e-2c5a-46b7-af3e-be281519fd02" providerId="ADAL" clId="{3DA60FA3-FA0A-4205-AB2C-0F4E006DAC58}" dt="2024-03-07T14:39:54.050" v="515" actId="1076"/>
          <ac:picMkLst>
            <pc:docMk/>
            <pc:sldMk cId="2553092353" sldId="646"/>
            <ac:picMk id="7" creationId="{00000000-0000-0000-0000-000000000000}"/>
          </ac:picMkLst>
        </pc:picChg>
        <pc:picChg chg="del">
          <ac:chgData name="di Santo, Anna" userId="2b3fff9e-2c5a-46b7-af3e-be281519fd02" providerId="ADAL" clId="{3DA60FA3-FA0A-4205-AB2C-0F4E006DAC58}" dt="2024-03-07T14:38:22.196" v="498" actId="21"/>
          <ac:picMkLst>
            <pc:docMk/>
            <pc:sldMk cId="2553092353" sldId="646"/>
            <ac:picMk id="11" creationId="{25282A22-9C89-5BF3-4977-4F89ED7735AA}"/>
          </ac:picMkLst>
        </pc:picChg>
        <pc:picChg chg="add mod ord">
          <ac:chgData name="di Santo, Anna" userId="2b3fff9e-2c5a-46b7-af3e-be281519fd02" providerId="ADAL" clId="{3DA60FA3-FA0A-4205-AB2C-0F4E006DAC58}" dt="2024-03-07T14:40:51.772" v="525" actId="1076"/>
          <ac:picMkLst>
            <pc:docMk/>
            <pc:sldMk cId="2553092353" sldId="646"/>
            <ac:picMk id="12" creationId="{4D32F468-F574-F67B-C704-6EF030009DF0}"/>
          </ac:picMkLst>
        </pc:picChg>
        <pc:picChg chg="add mod">
          <ac:chgData name="di Santo, Anna" userId="2b3fff9e-2c5a-46b7-af3e-be281519fd02" providerId="ADAL" clId="{3DA60FA3-FA0A-4205-AB2C-0F4E006DAC58}" dt="2024-03-07T14:39:35.580" v="512" actId="1076"/>
          <ac:picMkLst>
            <pc:docMk/>
            <pc:sldMk cId="2553092353" sldId="646"/>
            <ac:picMk id="15" creationId="{6C60061E-AEF8-914A-27AC-D5782B6E183C}"/>
          </ac:picMkLst>
        </pc:picChg>
        <pc:picChg chg="mod">
          <ac:chgData name="di Santo, Anna" userId="2b3fff9e-2c5a-46b7-af3e-be281519fd02" providerId="ADAL" clId="{3DA60FA3-FA0A-4205-AB2C-0F4E006DAC58}" dt="2024-03-07T14:39:12.964" v="506" actId="1076"/>
          <ac:picMkLst>
            <pc:docMk/>
            <pc:sldMk cId="2553092353" sldId="646"/>
            <ac:picMk id="16" creationId="{164EE8D5-C263-4925-97CE-8D176033C5E1}"/>
          </ac:picMkLst>
        </pc:picChg>
        <pc:picChg chg="add mod">
          <ac:chgData name="di Santo, Anna" userId="2b3fff9e-2c5a-46b7-af3e-be281519fd02" providerId="ADAL" clId="{3DA60FA3-FA0A-4205-AB2C-0F4E006DAC58}" dt="2024-03-07T14:41:11.706" v="528" actId="1076"/>
          <ac:picMkLst>
            <pc:docMk/>
            <pc:sldMk cId="2553092353" sldId="646"/>
            <ac:picMk id="17" creationId="{A6715BF8-24F2-BB23-0D70-A38627D1D4A3}"/>
          </ac:picMkLst>
        </pc:picChg>
        <pc:picChg chg="add mod">
          <ac:chgData name="di Santo, Anna" userId="2b3fff9e-2c5a-46b7-af3e-be281519fd02" providerId="ADAL" clId="{3DA60FA3-FA0A-4205-AB2C-0F4E006DAC58}" dt="2024-03-07T14:44:08.847" v="648" actId="1076"/>
          <ac:picMkLst>
            <pc:docMk/>
            <pc:sldMk cId="2553092353" sldId="646"/>
            <ac:picMk id="19" creationId="{57CDBA5A-19E9-B5B9-2E2F-E54169A7E587}"/>
          </ac:picMkLst>
        </pc:picChg>
        <pc:picChg chg="mod">
          <ac:chgData name="di Santo, Anna" userId="2b3fff9e-2c5a-46b7-af3e-be281519fd02" providerId="ADAL" clId="{3DA60FA3-FA0A-4205-AB2C-0F4E006DAC58}" dt="2024-03-07T14:40:07.848" v="517" actId="1076"/>
          <ac:picMkLst>
            <pc:docMk/>
            <pc:sldMk cId="2553092353" sldId="646"/>
            <ac:picMk id="25" creationId="{00000000-0000-0000-0000-000000000000}"/>
          </ac:picMkLst>
        </pc:picChg>
      </pc:sldChg>
      <pc:sldChg chg="addSp delSp modSp add mod ord">
        <pc:chgData name="di Santo, Anna" userId="2b3fff9e-2c5a-46b7-af3e-be281519fd02" providerId="ADAL" clId="{3DA60FA3-FA0A-4205-AB2C-0F4E006DAC58}" dt="2024-03-07T15:18:11.245" v="1357" actId="1076"/>
        <pc:sldMkLst>
          <pc:docMk/>
          <pc:sldMk cId="927447284" sldId="647"/>
        </pc:sldMkLst>
        <pc:spChg chg="mod">
          <ac:chgData name="di Santo, Anna" userId="2b3fff9e-2c5a-46b7-af3e-be281519fd02" providerId="ADAL" clId="{3DA60FA3-FA0A-4205-AB2C-0F4E006DAC58}" dt="2024-03-07T14:59:51.255" v="831" actId="6549"/>
          <ac:spMkLst>
            <pc:docMk/>
            <pc:sldMk cId="927447284" sldId="647"/>
            <ac:spMk id="10" creationId="{00000000-0000-0000-0000-000000000000}"/>
          </ac:spMkLst>
        </pc:spChg>
        <pc:spChg chg="del">
          <ac:chgData name="di Santo, Anna" userId="2b3fff9e-2c5a-46b7-af3e-be281519fd02" providerId="ADAL" clId="{3DA60FA3-FA0A-4205-AB2C-0F4E006DAC58}" dt="2024-03-07T15:01:58.159" v="1012" actId="21"/>
          <ac:spMkLst>
            <pc:docMk/>
            <pc:sldMk cId="927447284" sldId="647"/>
            <ac:spMk id="19" creationId="{496EB4CE-2DD6-B2F2-9F4A-7DCAEA81053D}"/>
          </ac:spMkLst>
        </pc:spChg>
        <pc:spChg chg="mod">
          <ac:chgData name="di Santo, Anna" userId="2b3fff9e-2c5a-46b7-af3e-be281519fd02" providerId="ADAL" clId="{3DA60FA3-FA0A-4205-AB2C-0F4E006DAC58}" dt="2024-03-07T15:04:30.114" v="1035" actId="1076"/>
          <ac:spMkLst>
            <pc:docMk/>
            <pc:sldMk cId="927447284" sldId="647"/>
            <ac:spMk id="20" creationId="{8BC4AA8D-327A-41AB-81CD-50E545D43887}"/>
          </ac:spMkLst>
        </pc:spChg>
        <pc:spChg chg="mod">
          <ac:chgData name="di Santo, Anna" userId="2b3fff9e-2c5a-46b7-af3e-be281519fd02" providerId="ADAL" clId="{3DA60FA3-FA0A-4205-AB2C-0F4E006DAC58}" dt="2024-03-07T15:01:38.078" v="1010" actId="20577"/>
          <ac:spMkLst>
            <pc:docMk/>
            <pc:sldMk cId="927447284" sldId="647"/>
            <ac:spMk id="29" creationId="{F7F7278A-2A20-4063-BEAD-25ADE64364DE}"/>
          </ac:spMkLst>
        </pc:spChg>
        <pc:spChg chg="del">
          <ac:chgData name="di Santo, Anna" userId="2b3fff9e-2c5a-46b7-af3e-be281519fd02" providerId="ADAL" clId="{3DA60FA3-FA0A-4205-AB2C-0F4E006DAC58}" dt="2024-03-07T15:02:05.451" v="1013" actId="21"/>
          <ac:spMkLst>
            <pc:docMk/>
            <pc:sldMk cId="927447284" sldId="647"/>
            <ac:spMk id="30" creationId="{CF3FB42E-35BC-465F-951E-E509CF890EFC}"/>
          </ac:spMkLst>
        </pc:spChg>
        <pc:spChg chg="mod">
          <ac:chgData name="di Santo, Anna" userId="2b3fff9e-2c5a-46b7-af3e-be281519fd02" providerId="ADAL" clId="{3DA60FA3-FA0A-4205-AB2C-0F4E006DAC58}" dt="2024-03-07T15:07:00.891" v="1038" actId="1076"/>
          <ac:spMkLst>
            <pc:docMk/>
            <pc:sldMk cId="927447284" sldId="647"/>
            <ac:spMk id="32" creationId="{D563CA60-2A5C-43BF-9194-A1C573226045}"/>
          </ac:spMkLst>
        </pc:spChg>
        <pc:spChg chg="mod">
          <ac:chgData name="di Santo, Anna" userId="2b3fff9e-2c5a-46b7-af3e-be281519fd02" providerId="ADAL" clId="{3DA60FA3-FA0A-4205-AB2C-0F4E006DAC58}" dt="2024-03-07T15:04:38.305" v="1037" actId="14100"/>
          <ac:spMkLst>
            <pc:docMk/>
            <pc:sldMk cId="927447284" sldId="647"/>
            <ac:spMk id="33" creationId="{F6DDDDCC-08F4-4401-A9A5-2F1DCCD0400B}"/>
          </ac:spMkLst>
        </pc:spChg>
        <pc:spChg chg="del">
          <ac:chgData name="di Santo, Anna" userId="2b3fff9e-2c5a-46b7-af3e-be281519fd02" providerId="ADAL" clId="{3DA60FA3-FA0A-4205-AB2C-0F4E006DAC58}" dt="2024-03-07T15:01:14.882" v="1007" actId="21"/>
          <ac:spMkLst>
            <pc:docMk/>
            <pc:sldMk cId="927447284" sldId="647"/>
            <ac:spMk id="34" creationId="{456CBD51-40A0-4475-B89C-28213395B7C8}"/>
          </ac:spMkLst>
        </pc:spChg>
        <pc:grpChg chg="del">
          <ac:chgData name="di Santo, Anna" userId="2b3fff9e-2c5a-46b7-af3e-be281519fd02" providerId="ADAL" clId="{3DA60FA3-FA0A-4205-AB2C-0F4E006DAC58}" dt="2024-03-07T15:01:42.123" v="1011" actId="21"/>
          <ac:grpSpMkLst>
            <pc:docMk/>
            <pc:sldMk cId="927447284" sldId="647"/>
            <ac:grpSpMk id="7" creationId="{860630ED-51CB-41BD-9D86-0373B9B3DEB0}"/>
          </ac:grpSpMkLst>
        </pc:grpChg>
        <pc:picChg chg="add mod">
          <ac:chgData name="di Santo, Anna" userId="2b3fff9e-2c5a-46b7-af3e-be281519fd02" providerId="ADAL" clId="{3DA60FA3-FA0A-4205-AB2C-0F4E006DAC58}" dt="2024-03-07T15:04:08.361" v="1031" actId="14100"/>
          <ac:picMkLst>
            <pc:docMk/>
            <pc:sldMk cId="927447284" sldId="647"/>
            <ac:picMk id="2" creationId="{F4CA116F-F402-15A3-3E26-A3089480EEA5}"/>
          </ac:picMkLst>
        </pc:picChg>
        <pc:picChg chg="add mod">
          <ac:chgData name="di Santo, Anna" userId="2b3fff9e-2c5a-46b7-af3e-be281519fd02" providerId="ADAL" clId="{3DA60FA3-FA0A-4205-AB2C-0F4E006DAC58}" dt="2024-03-07T15:18:11.245" v="1357" actId="1076"/>
          <ac:picMkLst>
            <pc:docMk/>
            <pc:sldMk cId="927447284" sldId="647"/>
            <ac:picMk id="4" creationId="{DFC7EFBF-9686-ABF2-F4C4-63EDB4D9BC2F}"/>
          </ac:picMkLst>
        </pc:picChg>
        <pc:picChg chg="mod">
          <ac:chgData name="di Santo, Anna" userId="2b3fff9e-2c5a-46b7-af3e-be281519fd02" providerId="ADAL" clId="{3DA60FA3-FA0A-4205-AB2C-0F4E006DAC58}" dt="2024-03-07T15:04:14.769" v="1032" actId="1076"/>
          <ac:picMkLst>
            <pc:docMk/>
            <pc:sldMk cId="927447284" sldId="647"/>
            <ac:picMk id="14" creationId="{87074847-6B6B-BB5D-3F55-AC9062AAEF13}"/>
          </ac:picMkLst>
        </pc:picChg>
        <pc:picChg chg="del">
          <ac:chgData name="di Santo, Anna" userId="2b3fff9e-2c5a-46b7-af3e-be281519fd02" providerId="ADAL" clId="{3DA60FA3-FA0A-4205-AB2C-0F4E006DAC58}" dt="2024-03-07T15:01:11.442" v="1006" actId="21"/>
          <ac:picMkLst>
            <pc:docMk/>
            <pc:sldMk cId="927447284" sldId="647"/>
            <ac:picMk id="17" creationId="{BF752BE0-E166-CD73-5F66-8B523A1AF7BF}"/>
          </ac:picMkLst>
        </pc:picChg>
      </pc:sldChg>
      <pc:sldChg chg="addSp delSp modSp add mod">
        <pc:chgData name="di Santo, Anna" userId="2b3fff9e-2c5a-46b7-af3e-be281519fd02" providerId="ADAL" clId="{3DA60FA3-FA0A-4205-AB2C-0F4E006DAC58}" dt="2024-03-07T15:18:00.643" v="1355" actId="1076"/>
        <pc:sldMkLst>
          <pc:docMk/>
          <pc:sldMk cId="2465248771" sldId="648"/>
        </pc:sldMkLst>
        <pc:spChg chg="add mod">
          <ac:chgData name="di Santo, Anna" userId="2b3fff9e-2c5a-46b7-af3e-be281519fd02" providerId="ADAL" clId="{3DA60FA3-FA0A-4205-AB2C-0F4E006DAC58}" dt="2024-03-07T15:16:22.368" v="1351" actId="1076"/>
          <ac:spMkLst>
            <pc:docMk/>
            <pc:sldMk cId="2465248771" sldId="648"/>
            <ac:spMk id="9" creationId="{F7AB7896-66A5-11D4-0828-5B58933BD731}"/>
          </ac:spMkLst>
        </pc:spChg>
        <pc:spChg chg="mod">
          <ac:chgData name="di Santo, Anna" userId="2b3fff9e-2c5a-46b7-af3e-be281519fd02" providerId="ADAL" clId="{3DA60FA3-FA0A-4205-AB2C-0F4E006DAC58}" dt="2024-03-07T15:13:10.998" v="1214" actId="1076"/>
          <ac:spMkLst>
            <pc:docMk/>
            <pc:sldMk cId="2465248771" sldId="648"/>
            <ac:spMk id="20" creationId="{8BC4AA8D-327A-41AB-81CD-50E545D43887}"/>
          </ac:spMkLst>
        </pc:spChg>
        <pc:spChg chg="del">
          <ac:chgData name="di Santo, Anna" userId="2b3fff9e-2c5a-46b7-af3e-be281519fd02" providerId="ADAL" clId="{3DA60FA3-FA0A-4205-AB2C-0F4E006DAC58}" dt="2024-03-07T15:11:47.211" v="1043" actId="21"/>
          <ac:spMkLst>
            <pc:docMk/>
            <pc:sldMk cId="2465248771" sldId="648"/>
            <ac:spMk id="32" creationId="{D563CA60-2A5C-43BF-9194-A1C573226045}"/>
          </ac:spMkLst>
        </pc:spChg>
        <pc:spChg chg="mod">
          <ac:chgData name="di Santo, Anna" userId="2b3fff9e-2c5a-46b7-af3e-be281519fd02" providerId="ADAL" clId="{3DA60FA3-FA0A-4205-AB2C-0F4E006DAC58}" dt="2024-03-07T15:16:18.155" v="1350" actId="14100"/>
          <ac:spMkLst>
            <pc:docMk/>
            <pc:sldMk cId="2465248771" sldId="648"/>
            <ac:spMk id="33" creationId="{F6DDDDCC-08F4-4401-A9A5-2F1DCCD0400B}"/>
          </ac:spMkLst>
        </pc:spChg>
        <pc:picChg chg="del mod">
          <ac:chgData name="di Santo, Anna" userId="2b3fff9e-2c5a-46b7-af3e-be281519fd02" providerId="ADAL" clId="{3DA60FA3-FA0A-4205-AB2C-0F4E006DAC58}" dt="2024-03-07T15:13:41.842" v="1220" actId="21"/>
          <ac:picMkLst>
            <pc:docMk/>
            <pc:sldMk cId="2465248771" sldId="648"/>
            <ac:picMk id="2" creationId="{F4CA116F-F402-15A3-3E26-A3089480EEA5}"/>
          </ac:picMkLst>
        </pc:picChg>
        <pc:picChg chg="add mod ord">
          <ac:chgData name="di Santo, Anna" userId="2b3fff9e-2c5a-46b7-af3e-be281519fd02" providerId="ADAL" clId="{3DA60FA3-FA0A-4205-AB2C-0F4E006DAC58}" dt="2024-03-07T15:12:02.768" v="1048" actId="1076"/>
          <ac:picMkLst>
            <pc:docMk/>
            <pc:sldMk cId="2465248771" sldId="648"/>
            <ac:picMk id="5" creationId="{5F5783EC-4B63-66DB-CC32-E4234DE30044}"/>
          </ac:picMkLst>
        </pc:picChg>
        <pc:picChg chg="add mod">
          <ac:chgData name="di Santo, Anna" userId="2b3fff9e-2c5a-46b7-af3e-be281519fd02" providerId="ADAL" clId="{3DA60FA3-FA0A-4205-AB2C-0F4E006DAC58}" dt="2024-03-07T15:14:04.784" v="1222" actId="1076"/>
          <ac:picMkLst>
            <pc:docMk/>
            <pc:sldMk cId="2465248771" sldId="648"/>
            <ac:picMk id="6" creationId="{D813BB4B-C899-C514-46CF-DBFDD457281F}"/>
          </ac:picMkLst>
        </pc:picChg>
        <pc:picChg chg="add del mod">
          <ac:chgData name="di Santo, Anna" userId="2b3fff9e-2c5a-46b7-af3e-be281519fd02" providerId="ADAL" clId="{3DA60FA3-FA0A-4205-AB2C-0F4E006DAC58}" dt="2024-03-07T15:14:31.749" v="1225" actId="21"/>
          <ac:picMkLst>
            <pc:docMk/>
            <pc:sldMk cId="2465248771" sldId="648"/>
            <ac:picMk id="7" creationId="{7A3ED340-D744-A250-9A4E-1FA3CA82EE01}"/>
          </ac:picMkLst>
        </pc:picChg>
        <pc:picChg chg="add mod">
          <ac:chgData name="di Santo, Anna" userId="2b3fff9e-2c5a-46b7-af3e-be281519fd02" providerId="ADAL" clId="{3DA60FA3-FA0A-4205-AB2C-0F4E006DAC58}" dt="2024-03-07T15:18:00.643" v="1355" actId="1076"/>
          <ac:picMkLst>
            <pc:docMk/>
            <pc:sldMk cId="2465248771" sldId="648"/>
            <ac:picMk id="11" creationId="{86001C5D-C334-DA49-A942-CA4347F1730E}"/>
          </ac:picMkLst>
        </pc:picChg>
        <pc:picChg chg="del">
          <ac:chgData name="di Santo, Anna" userId="2b3fff9e-2c5a-46b7-af3e-be281519fd02" providerId="ADAL" clId="{3DA60FA3-FA0A-4205-AB2C-0F4E006DAC58}" dt="2024-03-07T15:11:43.155" v="1042" actId="21"/>
          <ac:picMkLst>
            <pc:docMk/>
            <pc:sldMk cId="2465248771" sldId="648"/>
            <ac:picMk id="14" creationId="{87074847-6B6B-BB5D-3F55-AC9062AAEF13}"/>
          </ac:picMkLst>
        </pc:picChg>
      </pc:sldChg>
      <pc:sldChg chg="addSp delSp modSp add mod">
        <pc:chgData name="di Santo, Anna" userId="2b3fff9e-2c5a-46b7-af3e-be281519fd02" providerId="ADAL" clId="{3DA60FA3-FA0A-4205-AB2C-0F4E006DAC58}" dt="2024-03-07T15:34:20.908" v="1719" actId="1076"/>
        <pc:sldMkLst>
          <pc:docMk/>
          <pc:sldMk cId="2532416264" sldId="649"/>
        </pc:sldMkLst>
        <pc:spChg chg="del">
          <ac:chgData name="di Santo, Anna" userId="2b3fff9e-2c5a-46b7-af3e-be281519fd02" providerId="ADAL" clId="{3DA60FA3-FA0A-4205-AB2C-0F4E006DAC58}" dt="2024-03-07T15:23:57.470" v="1488" actId="21"/>
          <ac:spMkLst>
            <pc:docMk/>
            <pc:sldMk cId="2532416264" sldId="649"/>
            <ac:spMk id="9" creationId="{F7AB7896-66A5-11D4-0828-5B58933BD731}"/>
          </ac:spMkLst>
        </pc:spChg>
        <pc:spChg chg="mod">
          <ac:chgData name="di Santo, Anna" userId="2b3fff9e-2c5a-46b7-af3e-be281519fd02" providerId="ADAL" clId="{3DA60FA3-FA0A-4205-AB2C-0F4E006DAC58}" dt="2024-03-07T15:27:28.168" v="1701" actId="113"/>
          <ac:spMkLst>
            <pc:docMk/>
            <pc:sldMk cId="2532416264" sldId="649"/>
            <ac:spMk id="20" creationId="{8BC4AA8D-327A-41AB-81CD-50E545D43887}"/>
          </ac:spMkLst>
        </pc:spChg>
        <pc:spChg chg="del">
          <ac:chgData name="di Santo, Anna" userId="2b3fff9e-2c5a-46b7-af3e-be281519fd02" providerId="ADAL" clId="{3DA60FA3-FA0A-4205-AB2C-0F4E006DAC58}" dt="2024-03-07T15:21:18.902" v="1366" actId="21"/>
          <ac:spMkLst>
            <pc:docMk/>
            <pc:sldMk cId="2532416264" sldId="649"/>
            <ac:spMk id="33" creationId="{F6DDDDCC-08F4-4401-A9A5-2F1DCCD0400B}"/>
          </ac:spMkLst>
        </pc:spChg>
        <pc:picChg chg="add mod">
          <ac:chgData name="di Santo, Anna" userId="2b3fff9e-2c5a-46b7-af3e-be281519fd02" providerId="ADAL" clId="{3DA60FA3-FA0A-4205-AB2C-0F4E006DAC58}" dt="2024-03-07T15:34:20.908" v="1719" actId="1076"/>
          <ac:picMkLst>
            <pc:docMk/>
            <pc:sldMk cId="2532416264" sldId="649"/>
            <ac:picMk id="4" creationId="{7526D3EA-981D-727C-082E-8869C0980006}"/>
          </ac:picMkLst>
        </pc:picChg>
        <pc:picChg chg="del">
          <ac:chgData name="di Santo, Anna" userId="2b3fff9e-2c5a-46b7-af3e-be281519fd02" providerId="ADAL" clId="{3DA60FA3-FA0A-4205-AB2C-0F4E006DAC58}" dt="2024-03-07T15:21:08.646" v="1364" actId="21"/>
          <ac:picMkLst>
            <pc:docMk/>
            <pc:sldMk cId="2532416264" sldId="649"/>
            <ac:picMk id="5" creationId="{5F5783EC-4B63-66DB-CC32-E4234DE30044}"/>
          </ac:picMkLst>
        </pc:picChg>
      </pc:sldChg>
      <pc:sldChg chg="addSp delSp modSp add mod">
        <pc:chgData name="di Santo, Anna" userId="2b3fff9e-2c5a-46b7-af3e-be281519fd02" providerId="ADAL" clId="{3DA60FA3-FA0A-4205-AB2C-0F4E006DAC58}" dt="2024-03-07T15:54:06.010" v="1999" actId="1076"/>
        <pc:sldMkLst>
          <pc:docMk/>
          <pc:sldMk cId="1350272751" sldId="650"/>
        </pc:sldMkLst>
        <pc:spChg chg="add mod">
          <ac:chgData name="di Santo, Anna" userId="2b3fff9e-2c5a-46b7-af3e-be281519fd02" providerId="ADAL" clId="{3DA60FA3-FA0A-4205-AB2C-0F4E006DAC58}" dt="2024-03-07T15:46:04.126" v="1994" actId="1076"/>
          <ac:spMkLst>
            <pc:docMk/>
            <pc:sldMk cId="1350272751" sldId="650"/>
            <ac:spMk id="9" creationId="{7FFA12A0-BA2B-1B3D-2CF1-D6A50007F65C}"/>
          </ac:spMkLst>
        </pc:spChg>
        <pc:spChg chg="add mod">
          <ac:chgData name="di Santo, Anna" userId="2b3fff9e-2c5a-46b7-af3e-be281519fd02" providerId="ADAL" clId="{3DA60FA3-FA0A-4205-AB2C-0F4E006DAC58}" dt="2024-03-07T15:45:46.065" v="1990" actId="313"/>
          <ac:spMkLst>
            <pc:docMk/>
            <pc:sldMk cId="1350272751" sldId="650"/>
            <ac:spMk id="15" creationId="{2DD7A005-57BD-4948-5AE1-0A40F41A3D9F}"/>
          </ac:spMkLst>
        </pc:spChg>
        <pc:spChg chg="del">
          <ac:chgData name="di Santo, Anna" userId="2b3fff9e-2c5a-46b7-af3e-be281519fd02" providerId="ADAL" clId="{3DA60FA3-FA0A-4205-AB2C-0F4E006DAC58}" dt="2024-03-07T15:33:25.402" v="1706" actId="21"/>
          <ac:spMkLst>
            <pc:docMk/>
            <pc:sldMk cId="1350272751" sldId="650"/>
            <ac:spMk id="20" creationId="{8BC4AA8D-327A-41AB-81CD-50E545D43887}"/>
          </ac:spMkLst>
        </pc:spChg>
        <pc:picChg chg="add mod">
          <ac:chgData name="di Santo, Anna" userId="2b3fff9e-2c5a-46b7-af3e-be281519fd02" providerId="ADAL" clId="{3DA60FA3-FA0A-4205-AB2C-0F4E006DAC58}" dt="2024-03-07T15:40:41.038" v="1738" actId="1076"/>
          <ac:picMkLst>
            <pc:docMk/>
            <pc:sldMk cId="1350272751" sldId="650"/>
            <ac:picMk id="4" creationId="{5D19DFAB-4B38-7F73-6D6A-D1CB67B470FA}"/>
          </ac:picMkLst>
        </pc:picChg>
        <pc:picChg chg="del">
          <ac:chgData name="di Santo, Anna" userId="2b3fff9e-2c5a-46b7-af3e-be281519fd02" providerId="ADAL" clId="{3DA60FA3-FA0A-4205-AB2C-0F4E006DAC58}" dt="2024-03-07T15:33:34.631" v="1708" actId="21"/>
          <ac:picMkLst>
            <pc:docMk/>
            <pc:sldMk cId="1350272751" sldId="650"/>
            <ac:picMk id="4" creationId="{7526D3EA-981D-727C-082E-8869C0980006}"/>
          </ac:picMkLst>
        </pc:picChg>
        <pc:picChg chg="add del mod">
          <ac:chgData name="di Santo, Anna" userId="2b3fff9e-2c5a-46b7-af3e-be281519fd02" providerId="ADAL" clId="{3DA60FA3-FA0A-4205-AB2C-0F4E006DAC58}" dt="2024-03-07T15:34:10.540" v="1717" actId="21"/>
          <ac:picMkLst>
            <pc:docMk/>
            <pc:sldMk cId="1350272751" sldId="650"/>
            <ac:picMk id="5" creationId="{F4E513B2-7D22-C861-D1E9-49BEF5757FB1}"/>
          </ac:picMkLst>
        </pc:picChg>
        <pc:picChg chg="del">
          <ac:chgData name="di Santo, Anna" userId="2b3fff9e-2c5a-46b7-af3e-be281519fd02" providerId="ADAL" clId="{3DA60FA3-FA0A-4205-AB2C-0F4E006DAC58}" dt="2024-03-07T15:35:41.068" v="1724" actId="21"/>
          <ac:picMkLst>
            <pc:docMk/>
            <pc:sldMk cId="1350272751" sldId="650"/>
            <ac:picMk id="6" creationId="{D813BB4B-C899-C514-46CF-DBFDD457281F}"/>
          </ac:picMkLst>
        </pc:picChg>
        <pc:picChg chg="add del mod">
          <ac:chgData name="di Santo, Anna" userId="2b3fff9e-2c5a-46b7-af3e-be281519fd02" providerId="ADAL" clId="{3DA60FA3-FA0A-4205-AB2C-0F4E006DAC58}" dt="2024-03-07T15:33:52.545" v="1714" actId="21"/>
          <ac:picMkLst>
            <pc:docMk/>
            <pc:sldMk cId="1350272751" sldId="650"/>
            <ac:picMk id="7" creationId="{751557ED-84B0-D507-645B-0C2B2B0E3EC0}"/>
          </ac:picMkLst>
        </pc:picChg>
        <pc:picChg chg="add mod">
          <ac:chgData name="di Santo, Anna" userId="2b3fff9e-2c5a-46b7-af3e-be281519fd02" providerId="ADAL" clId="{3DA60FA3-FA0A-4205-AB2C-0F4E006DAC58}" dt="2024-03-07T15:43:42.618" v="1872" actId="14100"/>
          <ac:picMkLst>
            <pc:docMk/>
            <pc:sldMk cId="1350272751" sldId="650"/>
            <ac:picMk id="7" creationId="{B62E3717-ED70-6B80-11F6-A2D5D8F5F1F4}"/>
          </ac:picMkLst>
        </pc:picChg>
        <pc:picChg chg="add mod">
          <ac:chgData name="di Santo, Anna" userId="2b3fff9e-2c5a-46b7-af3e-be281519fd02" providerId="ADAL" clId="{3DA60FA3-FA0A-4205-AB2C-0F4E006DAC58}" dt="2024-03-07T15:38:58.855" v="1729" actId="1076"/>
          <ac:picMkLst>
            <pc:docMk/>
            <pc:sldMk cId="1350272751" sldId="650"/>
            <ac:picMk id="11" creationId="{245F8307-DF8F-3B0E-B517-20DD4F9313D7}"/>
          </ac:picMkLst>
        </pc:picChg>
        <pc:picChg chg="add mod">
          <ac:chgData name="di Santo, Anna" userId="2b3fff9e-2c5a-46b7-af3e-be281519fd02" providerId="ADAL" clId="{3DA60FA3-FA0A-4205-AB2C-0F4E006DAC58}" dt="2024-03-07T15:42:46.433" v="1864" actId="14100"/>
          <ac:picMkLst>
            <pc:docMk/>
            <pc:sldMk cId="1350272751" sldId="650"/>
            <ac:picMk id="12" creationId="{9B41ACCB-4AD1-0D2D-55ED-9802E3C31463}"/>
          </ac:picMkLst>
        </pc:picChg>
        <pc:picChg chg="add mod">
          <ac:chgData name="di Santo, Anna" userId="2b3fff9e-2c5a-46b7-af3e-be281519fd02" providerId="ADAL" clId="{3DA60FA3-FA0A-4205-AB2C-0F4E006DAC58}" dt="2024-03-07T15:45:56.234" v="1991" actId="14100"/>
          <ac:picMkLst>
            <pc:docMk/>
            <pc:sldMk cId="1350272751" sldId="650"/>
            <ac:picMk id="13" creationId="{1FB1DBED-2F44-610E-E094-A3DA504B74A4}"/>
          </ac:picMkLst>
        </pc:picChg>
        <pc:picChg chg="add mod">
          <ac:chgData name="di Santo, Anna" userId="2b3fff9e-2c5a-46b7-af3e-be281519fd02" providerId="ADAL" clId="{3DA60FA3-FA0A-4205-AB2C-0F4E006DAC58}" dt="2024-03-07T15:44:01.888" v="1875" actId="14100"/>
          <ac:picMkLst>
            <pc:docMk/>
            <pc:sldMk cId="1350272751" sldId="650"/>
            <ac:picMk id="14" creationId="{769FE4EC-5C00-118A-1207-D9EFA4B00264}"/>
          </ac:picMkLst>
        </pc:picChg>
        <pc:picChg chg="add mod">
          <ac:chgData name="di Santo, Anna" userId="2b3fff9e-2c5a-46b7-af3e-be281519fd02" providerId="ADAL" clId="{3DA60FA3-FA0A-4205-AB2C-0F4E006DAC58}" dt="2024-03-07T15:45:36.997" v="1987" actId="1076"/>
          <ac:picMkLst>
            <pc:docMk/>
            <pc:sldMk cId="1350272751" sldId="650"/>
            <ac:picMk id="16" creationId="{0C5CDCC4-2150-E380-F7A3-211B2AFB63AE}"/>
          </ac:picMkLst>
        </pc:picChg>
        <pc:picChg chg="add mod">
          <ac:chgData name="di Santo, Anna" userId="2b3fff9e-2c5a-46b7-af3e-be281519fd02" providerId="ADAL" clId="{3DA60FA3-FA0A-4205-AB2C-0F4E006DAC58}" dt="2024-03-07T15:54:06.010" v="1999" actId="1076"/>
          <ac:picMkLst>
            <pc:docMk/>
            <pc:sldMk cId="1350272751" sldId="650"/>
            <ac:picMk id="17" creationId="{B8E1B4A8-5A51-E927-BAC7-A62533E6DEFD}"/>
          </ac:picMkLst>
        </pc:picChg>
        <pc:picChg chg="add mod">
          <ac:chgData name="di Santo, Anna" userId="2b3fff9e-2c5a-46b7-af3e-be281519fd02" providerId="ADAL" clId="{3DA60FA3-FA0A-4205-AB2C-0F4E006DAC58}" dt="2024-03-07T15:54:02.082" v="1998" actId="1076"/>
          <ac:picMkLst>
            <pc:docMk/>
            <pc:sldMk cId="1350272751" sldId="650"/>
            <ac:picMk id="18" creationId="{B8131CB4-DB34-1852-EA3C-8CC493856C1C}"/>
          </ac:picMkLst>
        </pc:picChg>
      </pc:sldChg>
      <pc:sldChg chg="modSp mod">
        <pc:chgData name="di Santo, Anna" userId="2b3fff9e-2c5a-46b7-af3e-be281519fd02" providerId="ADAL" clId="{3DA60FA3-FA0A-4205-AB2C-0F4E006DAC58}" dt="2024-03-07T15:55:11.127" v="2050" actId="20577"/>
        <pc:sldMkLst>
          <pc:docMk/>
          <pc:sldMk cId="1049837615" sldId="651"/>
        </pc:sldMkLst>
        <pc:spChg chg="mod">
          <ac:chgData name="di Santo, Anna" userId="2b3fff9e-2c5a-46b7-af3e-be281519fd02" providerId="ADAL" clId="{3DA60FA3-FA0A-4205-AB2C-0F4E006DAC58}" dt="2024-03-07T15:55:11.127" v="2050" actId="20577"/>
          <ac:spMkLst>
            <pc:docMk/>
            <pc:sldMk cId="1049837615" sldId="651"/>
            <ac:spMk id="9" creationId="{00000000-0000-0000-0000-000000000000}"/>
          </ac:spMkLst>
        </pc:spChg>
      </pc:sldChg>
    </pc:docChg>
  </pc:docChgLst>
  <pc:docChgLst>
    <pc:chgData name="Nicolai, Alessandra" userId="e10534e2-f551-44be-9bd1-6ab3738931f8" providerId="ADAL" clId="{23270867-4352-48B8-AA64-F8B9A4D4963A}"/>
    <pc:docChg chg="undo custSel addSld modSld">
      <pc:chgData name="Nicolai, Alessandra" userId="e10534e2-f551-44be-9bd1-6ab3738931f8" providerId="ADAL" clId="{23270867-4352-48B8-AA64-F8B9A4D4963A}" dt="2022-04-29T12:48:40.281" v="1661" actId="20577"/>
      <pc:docMkLst>
        <pc:docMk/>
      </pc:docMkLst>
      <pc:sldChg chg="delSp modSp mod">
        <pc:chgData name="Nicolai, Alessandra" userId="e10534e2-f551-44be-9bd1-6ab3738931f8" providerId="ADAL" clId="{23270867-4352-48B8-AA64-F8B9A4D4963A}" dt="2022-04-29T11:52:08.617" v="1" actId="478"/>
        <pc:sldMkLst>
          <pc:docMk/>
          <pc:sldMk cId="1693586089" sldId="607"/>
        </pc:sldMkLst>
        <pc:spChg chg="del mod">
          <ac:chgData name="Nicolai, Alessandra" userId="e10534e2-f551-44be-9bd1-6ab3738931f8" providerId="ADAL" clId="{23270867-4352-48B8-AA64-F8B9A4D4963A}" dt="2022-04-29T11:52:08.617" v="1" actId="478"/>
          <ac:spMkLst>
            <pc:docMk/>
            <pc:sldMk cId="1693586089" sldId="607"/>
            <ac:spMk id="21" creationId="{00000000-0000-0000-0000-000000000000}"/>
          </ac:spMkLst>
        </pc:spChg>
      </pc:sldChg>
      <pc:sldChg chg="addSp delSp modSp mod">
        <pc:chgData name="Nicolai, Alessandra" userId="e10534e2-f551-44be-9bd1-6ab3738931f8" providerId="ADAL" clId="{23270867-4352-48B8-AA64-F8B9A4D4963A}" dt="2022-04-29T11:57:14.696" v="36" actId="14100"/>
        <pc:sldMkLst>
          <pc:docMk/>
          <pc:sldMk cId="2697440925" sldId="611"/>
        </pc:sldMkLst>
        <pc:spChg chg="add mod">
          <ac:chgData name="Nicolai, Alessandra" userId="e10534e2-f551-44be-9bd1-6ab3738931f8" providerId="ADAL" clId="{23270867-4352-48B8-AA64-F8B9A4D4963A}" dt="2022-04-29T11:56:57.933" v="33" actId="14100"/>
          <ac:spMkLst>
            <pc:docMk/>
            <pc:sldMk cId="2697440925" sldId="611"/>
            <ac:spMk id="8" creationId="{1B46E67C-AEBF-405C-BED6-6150F9BB684E}"/>
          </ac:spMkLst>
        </pc:spChg>
        <pc:spChg chg="mod">
          <ac:chgData name="Nicolai, Alessandra" userId="e10534e2-f551-44be-9bd1-6ab3738931f8" providerId="ADAL" clId="{23270867-4352-48B8-AA64-F8B9A4D4963A}" dt="2022-04-29T11:57:14.696" v="36" actId="14100"/>
          <ac:spMkLst>
            <pc:docMk/>
            <pc:sldMk cId="2697440925" sldId="611"/>
            <ac:spMk id="22" creationId="{00000000-0000-0000-0000-000000000000}"/>
          </ac:spMkLst>
        </pc:spChg>
        <pc:spChg chg="mod">
          <ac:chgData name="Nicolai, Alessandra" userId="e10534e2-f551-44be-9bd1-6ab3738931f8" providerId="ADAL" clId="{23270867-4352-48B8-AA64-F8B9A4D4963A}" dt="2022-04-29T11:57:07.158" v="34" actId="1076"/>
          <ac:spMkLst>
            <pc:docMk/>
            <pc:sldMk cId="2697440925" sldId="611"/>
            <ac:spMk id="23" creationId="{00000000-0000-0000-0000-000000000000}"/>
          </ac:spMkLst>
        </pc:spChg>
        <pc:picChg chg="del mod">
          <ac:chgData name="Nicolai, Alessandra" userId="e10534e2-f551-44be-9bd1-6ab3738931f8" providerId="ADAL" clId="{23270867-4352-48B8-AA64-F8B9A4D4963A}" dt="2022-04-29T11:54:34.777" v="5" actId="478"/>
          <ac:picMkLst>
            <pc:docMk/>
            <pc:sldMk cId="2697440925" sldId="611"/>
            <ac:picMk id="2" creationId="{00000000-0000-0000-0000-000000000000}"/>
          </ac:picMkLst>
        </pc:picChg>
        <pc:picChg chg="del">
          <ac:chgData name="Nicolai, Alessandra" userId="e10534e2-f551-44be-9bd1-6ab3738931f8" providerId="ADAL" clId="{23270867-4352-48B8-AA64-F8B9A4D4963A}" dt="2022-04-29T11:55:11.158" v="16" actId="478"/>
          <ac:picMkLst>
            <pc:docMk/>
            <pc:sldMk cId="2697440925" sldId="611"/>
            <ac:picMk id="4" creationId="{00000000-0000-0000-0000-000000000000}"/>
          </ac:picMkLst>
        </pc:picChg>
        <pc:picChg chg="mod">
          <ac:chgData name="Nicolai, Alessandra" userId="e10534e2-f551-44be-9bd1-6ab3738931f8" providerId="ADAL" clId="{23270867-4352-48B8-AA64-F8B9A4D4963A}" dt="2022-04-29T11:56:51.848" v="32" actId="1076"/>
          <ac:picMkLst>
            <pc:docMk/>
            <pc:sldMk cId="2697440925" sldId="611"/>
            <ac:picMk id="6" creationId="{646420B5-E980-41EB-8023-1F4FE894F18D}"/>
          </ac:picMkLst>
        </pc:picChg>
        <pc:picChg chg="add mod ord">
          <ac:chgData name="Nicolai, Alessandra" userId="e10534e2-f551-44be-9bd1-6ab3738931f8" providerId="ADAL" clId="{23270867-4352-48B8-AA64-F8B9A4D4963A}" dt="2022-04-29T11:56:48.947" v="31" actId="1076"/>
          <ac:picMkLst>
            <pc:docMk/>
            <pc:sldMk cId="2697440925" sldId="611"/>
            <ac:picMk id="7" creationId="{688EFAD6-BF9D-48C8-AB81-6A87A02ADED3}"/>
          </ac:picMkLst>
        </pc:picChg>
        <pc:picChg chg="del mod">
          <ac:chgData name="Nicolai, Alessandra" userId="e10534e2-f551-44be-9bd1-6ab3738931f8" providerId="ADAL" clId="{23270867-4352-48B8-AA64-F8B9A4D4963A}" dt="2022-04-29T11:55:02.206" v="12" actId="478"/>
          <ac:picMkLst>
            <pc:docMk/>
            <pc:sldMk cId="2697440925" sldId="611"/>
            <ac:picMk id="16" creationId="{00000000-0000-0000-0000-000000000000}"/>
          </ac:picMkLst>
        </pc:picChg>
      </pc:sldChg>
      <pc:sldChg chg="addSp modSp mod modAnim">
        <pc:chgData name="Nicolai, Alessandra" userId="e10534e2-f551-44be-9bd1-6ab3738931f8" providerId="ADAL" clId="{23270867-4352-48B8-AA64-F8B9A4D4963A}" dt="2022-04-29T12:05:35.022" v="563" actId="1076"/>
        <pc:sldMkLst>
          <pc:docMk/>
          <pc:sldMk cId="2060159741" sldId="619"/>
        </pc:sldMkLst>
        <pc:spChg chg="mod ord">
          <ac:chgData name="Nicolai, Alessandra" userId="e10534e2-f551-44be-9bd1-6ab3738931f8" providerId="ADAL" clId="{23270867-4352-48B8-AA64-F8B9A4D4963A}" dt="2022-04-29T12:03:57.973" v="174" actId="166"/>
          <ac:spMkLst>
            <pc:docMk/>
            <pc:sldMk cId="2060159741" sldId="619"/>
            <ac:spMk id="23" creationId="{0910848B-54B6-4DB6-B43B-F1C87CC558F0}"/>
          </ac:spMkLst>
        </pc:spChg>
        <pc:spChg chg="mod">
          <ac:chgData name="Nicolai, Alessandra" userId="e10534e2-f551-44be-9bd1-6ab3738931f8" providerId="ADAL" clId="{23270867-4352-48B8-AA64-F8B9A4D4963A}" dt="2022-04-29T12:04:04.301" v="175" actId="1076"/>
          <ac:spMkLst>
            <pc:docMk/>
            <pc:sldMk cId="2060159741" sldId="619"/>
            <ac:spMk id="24" creationId="{0DFD3DFA-F208-474B-8E30-A3C1EAA89EA5}"/>
          </ac:spMkLst>
        </pc:spChg>
        <pc:spChg chg="add mod">
          <ac:chgData name="Nicolai, Alessandra" userId="e10534e2-f551-44be-9bd1-6ab3738931f8" providerId="ADAL" clId="{23270867-4352-48B8-AA64-F8B9A4D4963A}" dt="2022-04-29T12:05:12.249" v="557" actId="1076"/>
          <ac:spMkLst>
            <pc:docMk/>
            <pc:sldMk cId="2060159741" sldId="619"/>
            <ac:spMk id="25" creationId="{DAF331AD-B79B-46C5-B6C5-52667D4FD524}"/>
          </ac:spMkLst>
        </pc:spChg>
        <pc:spChg chg="add mod">
          <ac:chgData name="Nicolai, Alessandra" userId="e10534e2-f551-44be-9bd1-6ab3738931f8" providerId="ADAL" clId="{23270867-4352-48B8-AA64-F8B9A4D4963A}" dt="2022-04-29T12:05:35.022" v="563" actId="1076"/>
          <ac:spMkLst>
            <pc:docMk/>
            <pc:sldMk cId="2060159741" sldId="619"/>
            <ac:spMk id="26" creationId="{A3BB1883-E665-41A5-9D59-40FED4B42908}"/>
          </ac:spMkLst>
        </pc:spChg>
        <pc:picChg chg="mod">
          <ac:chgData name="Nicolai, Alessandra" userId="e10534e2-f551-44be-9bd1-6ab3738931f8" providerId="ADAL" clId="{23270867-4352-48B8-AA64-F8B9A4D4963A}" dt="2022-04-29T12:05:28.916" v="562" actId="1076"/>
          <ac:picMkLst>
            <pc:docMk/>
            <pc:sldMk cId="2060159741" sldId="619"/>
            <ac:picMk id="4" creationId="{00000000-0000-0000-0000-000000000000}"/>
          </ac:picMkLst>
        </pc:picChg>
      </pc:sldChg>
      <pc:sldChg chg="modSp mod">
        <pc:chgData name="Nicolai, Alessandra" userId="e10534e2-f551-44be-9bd1-6ab3738931f8" providerId="ADAL" clId="{23270867-4352-48B8-AA64-F8B9A4D4963A}" dt="2022-04-29T11:58:52.868" v="42" actId="1076"/>
        <pc:sldMkLst>
          <pc:docMk/>
          <pc:sldMk cId="3937708057" sldId="620"/>
        </pc:sldMkLst>
        <pc:spChg chg="mod">
          <ac:chgData name="Nicolai, Alessandra" userId="e10534e2-f551-44be-9bd1-6ab3738931f8" providerId="ADAL" clId="{23270867-4352-48B8-AA64-F8B9A4D4963A}" dt="2022-04-29T11:58:52.868" v="42" actId="1076"/>
          <ac:spMkLst>
            <pc:docMk/>
            <pc:sldMk cId="3937708057" sldId="620"/>
            <ac:spMk id="26" creationId="{00000000-0000-0000-0000-000000000000}"/>
          </ac:spMkLst>
        </pc:spChg>
        <pc:picChg chg="mod">
          <ac:chgData name="Nicolai, Alessandra" userId="e10534e2-f551-44be-9bd1-6ab3738931f8" providerId="ADAL" clId="{23270867-4352-48B8-AA64-F8B9A4D4963A}" dt="2022-04-29T11:58:46.629" v="39" actId="1076"/>
          <ac:picMkLst>
            <pc:docMk/>
            <pc:sldMk cId="3937708057" sldId="620"/>
            <ac:picMk id="2" creationId="{00000000-0000-0000-0000-000000000000}"/>
          </ac:picMkLst>
        </pc:picChg>
      </pc:sldChg>
      <pc:sldChg chg="modSp mod">
        <pc:chgData name="Nicolai, Alessandra" userId="e10534e2-f551-44be-9bd1-6ab3738931f8" providerId="ADAL" clId="{23270867-4352-48B8-AA64-F8B9A4D4963A}" dt="2022-04-29T12:08:32.053" v="703" actId="20577"/>
        <pc:sldMkLst>
          <pc:docMk/>
          <pc:sldMk cId="4273886870" sldId="623"/>
        </pc:sldMkLst>
        <pc:spChg chg="mod">
          <ac:chgData name="Nicolai, Alessandra" userId="e10534e2-f551-44be-9bd1-6ab3738931f8" providerId="ADAL" clId="{23270867-4352-48B8-AA64-F8B9A4D4963A}" dt="2022-04-29T12:08:32.053" v="703" actId="20577"/>
          <ac:spMkLst>
            <pc:docMk/>
            <pc:sldMk cId="4273886870" sldId="623"/>
            <ac:spMk id="21" creationId="{00000000-0000-0000-0000-000000000000}"/>
          </ac:spMkLst>
        </pc:spChg>
      </pc:sldChg>
      <pc:sldChg chg="modSp mod">
        <pc:chgData name="Nicolai, Alessandra" userId="e10534e2-f551-44be-9bd1-6ab3738931f8" providerId="ADAL" clId="{23270867-4352-48B8-AA64-F8B9A4D4963A}" dt="2022-04-29T12:10:51.377" v="753" actId="20577"/>
        <pc:sldMkLst>
          <pc:docMk/>
          <pc:sldMk cId="767848415" sldId="632"/>
        </pc:sldMkLst>
        <pc:spChg chg="mod">
          <ac:chgData name="Nicolai, Alessandra" userId="e10534e2-f551-44be-9bd1-6ab3738931f8" providerId="ADAL" clId="{23270867-4352-48B8-AA64-F8B9A4D4963A}" dt="2022-04-29T12:10:51.377" v="753" actId="20577"/>
          <ac:spMkLst>
            <pc:docMk/>
            <pc:sldMk cId="767848415" sldId="632"/>
            <ac:spMk id="43" creationId="{00000000-0000-0000-0000-000000000000}"/>
          </ac:spMkLst>
        </pc:spChg>
      </pc:sldChg>
      <pc:sldChg chg="addSp modSp mod">
        <pc:chgData name="Nicolai, Alessandra" userId="e10534e2-f551-44be-9bd1-6ab3738931f8" providerId="ADAL" clId="{23270867-4352-48B8-AA64-F8B9A4D4963A}" dt="2022-04-29T12:12:12.420" v="762" actId="14100"/>
        <pc:sldMkLst>
          <pc:docMk/>
          <pc:sldMk cId="1767123658" sldId="633"/>
        </pc:sldMkLst>
        <pc:spChg chg="add mod">
          <ac:chgData name="Nicolai, Alessandra" userId="e10534e2-f551-44be-9bd1-6ab3738931f8" providerId="ADAL" clId="{23270867-4352-48B8-AA64-F8B9A4D4963A}" dt="2022-04-29T12:12:12.420" v="762" actId="14100"/>
          <ac:spMkLst>
            <pc:docMk/>
            <pc:sldMk cId="1767123658" sldId="633"/>
            <ac:spMk id="20" creationId="{9CD6DFCE-7A6F-4ECB-A550-A9301B62A829}"/>
          </ac:spMkLst>
        </pc:spChg>
      </pc:sldChg>
      <pc:sldChg chg="addSp modSp mod">
        <pc:chgData name="Nicolai, Alessandra" userId="e10534e2-f551-44be-9bd1-6ab3738931f8" providerId="ADAL" clId="{23270867-4352-48B8-AA64-F8B9A4D4963A}" dt="2022-04-29T12:13:09.745" v="770" actId="1076"/>
        <pc:sldMkLst>
          <pc:docMk/>
          <pc:sldMk cId="1244254217" sldId="634"/>
        </pc:sldMkLst>
        <pc:spChg chg="add mod">
          <ac:chgData name="Nicolai, Alessandra" userId="e10534e2-f551-44be-9bd1-6ab3738931f8" providerId="ADAL" clId="{23270867-4352-48B8-AA64-F8B9A4D4963A}" dt="2022-04-29T12:13:09.745" v="770" actId="1076"/>
          <ac:spMkLst>
            <pc:docMk/>
            <pc:sldMk cId="1244254217" sldId="634"/>
            <ac:spMk id="20" creationId="{B2B40401-9153-4309-B6C2-CD0D2516BB1D}"/>
          </ac:spMkLst>
        </pc:spChg>
      </pc:sldChg>
      <pc:sldChg chg="addSp modSp mod">
        <pc:chgData name="Nicolai, Alessandra" userId="e10534e2-f551-44be-9bd1-6ab3738931f8" providerId="ADAL" clId="{23270867-4352-48B8-AA64-F8B9A4D4963A}" dt="2022-04-29T12:15:09.350" v="773" actId="14100"/>
        <pc:sldMkLst>
          <pc:docMk/>
          <pc:sldMk cId="3729068790" sldId="636"/>
        </pc:sldMkLst>
        <pc:spChg chg="add mod">
          <ac:chgData name="Nicolai, Alessandra" userId="e10534e2-f551-44be-9bd1-6ab3738931f8" providerId="ADAL" clId="{23270867-4352-48B8-AA64-F8B9A4D4963A}" dt="2022-04-29T12:15:09.350" v="773" actId="14100"/>
          <ac:spMkLst>
            <pc:docMk/>
            <pc:sldMk cId="3729068790" sldId="636"/>
            <ac:spMk id="19" creationId="{F7E764CE-4D59-4602-A4CC-5F8BA1295351}"/>
          </ac:spMkLst>
        </pc:spChg>
      </pc:sldChg>
      <pc:sldChg chg="addSp delSp modSp mod">
        <pc:chgData name="Nicolai, Alessandra" userId="e10534e2-f551-44be-9bd1-6ab3738931f8" providerId="ADAL" clId="{23270867-4352-48B8-AA64-F8B9A4D4963A}" dt="2022-04-29T12:45:08.834" v="1400" actId="1076"/>
        <pc:sldMkLst>
          <pc:docMk/>
          <pc:sldMk cId="3791305852" sldId="638"/>
        </pc:sldMkLst>
        <pc:spChg chg="add del mod">
          <ac:chgData name="Nicolai, Alessandra" userId="e10534e2-f551-44be-9bd1-6ab3738931f8" providerId="ADAL" clId="{23270867-4352-48B8-AA64-F8B9A4D4963A}" dt="2022-04-29T12:43:59.464" v="1228" actId="21"/>
          <ac:spMkLst>
            <pc:docMk/>
            <pc:sldMk cId="3791305852" sldId="638"/>
            <ac:spMk id="12" creationId="{FC39EEB5-444B-4421-BC4D-029FCDAF5085}"/>
          </ac:spMkLst>
        </pc:spChg>
        <pc:spChg chg="mod">
          <ac:chgData name="Nicolai, Alessandra" userId="e10534e2-f551-44be-9bd1-6ab3738931f8" providerId="ADAL" clId="{23270867-4352-48B8-AA64-F8B9A4D4963A}" dt="2022-04-29T12:45:08.834" v="1400" actId="1076"/>
          <ac:spMkLst>
            <pc:docMk/>
            <pc:sldMk cId="3791305852" sldId="638"/>
            <ac:spMk id="15" creationId="{9142B468-6A54-4F42-90A5-610C1455BE91}"/>
          </ac:spMkLst>
        </pc:spChg>
      </pc:sldChg>
      <pc:sldChg chg="addSp modSp mod">
        <pc:chgData name="Nicolai, Alessandra" userId="e10534e2-f551-44be-9bd1-6ab3738931f8" providerId="ADAL" clId="{23270867-4352-48B8-AA64-F8B9A4D4963A}" dt="2022-04-29T12:30:31.403" v="1226" actId="1076"/>
        <pc:sldMkLst>
          <pc:docMk/>
          <pc:sldMk cId="1236454536" sldId="639"/>
        </pc:sldMkLst>
        <pc:spChg chg="mod">
          <ac:chgData name="Nicolai, Alessandra" userId="e10534e2-f551-44be-9bd1-6ab3738931f8" providerId="ADAL" clId="{23270867-4352-48B8-AA64-F8B9A4D4963A}" dt="2022-04-29T12:30:31.403" v="1226" actId="1076"/>
          <ac:spMkLst>
            <pc:docMk/>
            <pc:sldMk cId="1236454536" sldId="639"/>
            <ac:spMk id="30" creationId="{00000000-0000-0000-0000-000000000000}"/>
          </ac:spMkLst>
        </pc:spChg>
        <pc:picChg chg="mod">
          <ac:chgData name="Nicolai, Alessandra" userId="e10534e2-f551-44be-9bd1-6ab3738931f8" providerId="ADAL" clId="{23270867-4352-48B8-AA64-F8B9A4D4963A}" dt="2022-04-29T12:16:26.622" v="777" actId="1076"/>
          <ac:picMkLst>
            <pc:docMk/>
            <pc:sldMk cId="1236454536" sldId="639"/>
            <ac:picMk id="7" creationId="{00000000-0000-0000-0000-000000000000}"/>
          </ac:picMkLst>
        </pc:picChg>
        <pc:picChg chg="add mod">
          <ac:chgData name="Nicolai, Alessandra" userId="e10534e2-f551-44be-9bd1-6ab3738931f8" providerId="ADAL" clId="{23270867-4352-48B8-AA64-F8B9A4D4963A}" dt="2022-04-29T12:16:39.201" v="779" actId="1076"/>
          <ac:picMkLst>
            <pc:docMk/>
            <pc:sldMk cId="1236454536" sldId="639"/>
            <ac:picMk id="16" creationId="{164EE8D5-C263-4925-97CE-8D176033C5E1}"/>
          </ac:picMkLst>
        </pc:picChg>
      </pc:sldChg>
      <pc:sldChg chg="modSp mod">
        <pc:chgData name="Nicolai, Alessandra" userId="e10534e2-f551-44be-9bd1-6ab3738931f8" providerId="ADAL" clId="{23270867-4352-48B8-AA64-F8B9A4D4963A}" dt="2022-04-29T12:48:40.281" v="1661" actId="20577"/>
        <pc:sldMkLst>
          <pc:docMk/>
          <pc:sldMk cId="1013546904" sldId="640"/>
        </pc:sldMkLst>
        <pc:spChg chg="mod">
          <ac:chgData name="Nicolai, Alessandra" userId="e10534e2-f551-44be-9bd1-6ab3738931f8" providerId="ADAL" clId="{23270867-4352-48B8-AA64-F8B9A4D4963A}" dt="2022-04-29T12:48:40.281" v="1661" actId="20577"/>
          <ac:spMkLst>
            <pc:docMk/>
            <pc:sldMk cId="1013546904" sldId="640"/>
            <ac:spMk id="20" creationId="{8BC4AA8D-327A-41AB-81CD-50E545D43887}"/>
          </ac:spMkLst>
        </pc:spChg>
      </pc:sldChg>
      <pc:sldChg chg="addSp modSp mod">
        <pc:chgData name="Nicolai, Alessandra" userId="e10534e2-f551-44be-9bd1-6ab3738931f8" providerId="ADAL" clId="{23270867-4352-48B8-AA64-F8B9A4D4963A}" dt="2022-04-29T12:21:19.991" v="1124" actId="1076"/>
        <pc:sldMkLst>
          <pc:docMk/>
          <pc:sldMk cId="838681773" sldId="643"/>
        </pc:sldMkLst>
        <pc:spChg chg="add mod">
          <ac:chgData name="Nicolai, Alessandra" userId="e10534e2-f551-44be-9bd1-6ab3738931f8" providerId="ADAL" clId="{23270867-4352-48B8-AA64-F8B9A4D4963A}" dt="2022-04-29T12:18:04.468" v="802" actId="1076"/>
          <ac:spMkLst>
            <pc:docMk/>
            <pc:sldMk cId="838681773" sldId="643"/>
            <ac:spMk id="7" creationId="{2E4B3F96-7BCA-4F5A-B926-6D28A38308DB}"/>
          </ac:spMkLst>
        </pc:spChg>
        <pc:spChg chg="mod">
          <ac:chgData name="Nicolai, Alessandra" userId="e10534e2-f551-44be-9bd1-6ab3738931f8" providerId="ADAL" clId="{23270867-4352-48B8-AA64-F8B9A4D4963A}" dt="2022-04-29T12:21:19.991" v="1124" actId="1076"/>
          <ac:spMkLst>
            <pc:docMk/>
            <pc:sldMk cId="838681773" sldId="643"/>
            <ac:spMk id="25" creationId="{AD2A90EE-1D8F-4E98-81E0-59465A5DC7D0}"/>
          </ac:spMkLst>
        </pc:spChg>
      </pc:sldChg>
      <pc:sldChg chg="addSp delSp modSp add mod">
        <pc:chgData name="Nicolai, Alessandra" userId="e10534e2-f551-44be-9bd1-6ab3738931f8" providerId="ADAL" clId="{23270867-4352-48B8-AA64-F8B9A4D4963A}" dt="2022-04-29T12:47:34.716" v="1533" actId="1076"/>
        <pc:sldMkLst>
          <pc:docMk/>
          <pc:sldMk cId="3999879998" sldId="644"/>
        </pc:sldMkLst>
        <pc:spChg chg="mod">
          <ac:chgData name="Nicolai, Alessandra" userId="e10534e2-f551-44be-9bd1-6ab3738931f8" providerId="ADAL" clId="{23270867-4352-48B8-AA64-F8B9A4D4963A}" dt="2022-04-29T12:46:32.297" v="1455" actId="1076"/>
          <ac:spMkLst>
            <pc:docMk/>
            <pc:sldMk cId="3999879998" sldId="644"/>
            <ac:spMk id="9" creationId="{00000000-0000-0000-0000-000000000000}"/>
          </ac:spMkLst>
        </pc:spChg>
        <pc:spChg chg="add del">
          <ac:chgData name="Nicolai, Alessandra" userId="e10534e2-f551-44be-9bd1-6ab3738931f8" providerId="ADAL" clId="{23270867-4352-48B8-AA64-F8B9A4D4963A}" dt="2022-04-29T12:22:25.063" v="1130" actId="478"/>
          <ac:spMkLst>
            <pc:docMk/>
            <pc:sldMk cId="3999879998" sldId="644"/>
            <ac:spMk id="12" creationId="{47EAD4F7-4BB1-4050-B9A2-330F1FFF21A8}"/>
          </ac:spMkLst>
        </pc:spChg>
        <pc:spChg chg="mod">
          <ac:chgData name="Nicolai, Alessandra" userId="e10534e2-f551-44be-9bd1-6ab3738931f8" providerId="ADAL" clId="{23270867-4352-48B8-AA64-F8B9A4D4963A}" dt="2022-04-29T12:45:55.908" v="1445" actId="6549"/>
          <ac:spMkLst>
            <pc:docMk/>
            <pc:sldMk cId="3999879998" sldId="644"/>
            <ac:spMk id="13" creationId="{00000000-0000-0000-0000-000000000000}"/>
          </ac:spMkLst>
        </pc:spChg>
        <pc:spChg chg="mod">
          <ac:chgData name="Nicolai, Alessandra" userId="e10534e2-f551-44be-9bd1-6ab3738931f8" providerId="ADAL" clId="{23270867-4352-48B8-AA64-F8B9A4D4963A}" dt="2022-04-29T12:47:34.716" v="1533" actId="1076"/>
          <ac:spMkLst>
            <pc:docMk/>
            <pc:sldMk cId="3999879998" sldId="644"/>
            <ac:spMk id="15" creationId="{9142B468-6A54-4F42-90A5-610C1455BE91}"/>
          </ac:spMkLst>
        </pc:spChg>
        <pc:spChg chg="add del">
          <ac:chgData name="Nicolai, Alessandra" userId="e10534e2-f551-44be-9bd1-6ab3738931f8" providerId="ADAL" clId="{23270867-4352-48B8-AA64-F8B9A4D4963A}" dt="2022-04-29T12:22:20.401" v="1129" actId="478"/>
          <ac:spMkLst>
            <pc:docMk/>
            <pc:sldMk cId="3999879998" sldId="644"/>
            <ac:spMk id="16" creationId="{C759C48B-156B-4CCF-861D-DF38D2E2D3F6}"/>
          </ac:spMkLst>
        </pc:spChg>
        <pc:spChg chg="add mod">
          <ac:chgData name="Nicolai, Alessandra" userId="e10534e2-f551-44be-9bd1-6ab3738931f8" providerId="ADAL" clId="{23270867-4352-48B8-AA64-F8B9A4D4963A}" dt="2022-04-29T12:47:25.356" v="1532" actId="6549"/>
          <ac:spMkLst>
            <pc:docMk/>
            <pc:sldMk cId="3999879998" sldId="644"/>
            <ac:spMk id="17" creationId="{0A5242D6-79F6-400D-A69A-008763F9FFD0}"/>
          </ac:spMkLst>
        </pc:spChg>
        <pc:grpChg chg="mod">
          <ac:chgData name="Nicolai, Alessandra" userId="e10534e2-f551-44be-9bd1-6ab3738931f8" providerId="ADAL" clId="{23270867-4352-48B8-AA64-F8B9A4D4963A}" dt="2022-04-29T12:46:25.333" v="1453" actId="1076"/>
          <ac:grpSpMkLst>
            <pc:docMk/>
            <pc:sldMk cId="3999879998" sldId="644"/>
            <ac:grpSpMk id="4" creationId="{48405215-39BF-4E09-8C9F-463C4B11E6A2}"/>
          </ac:grpSpMkLst>
        </pc:grpChg>
        <pc:picChg chg="add mod ord">
          <ac:chgData name="Nicolai, Alessandra" userId="e10534e2-f551-44be-9bd1-6ab3738931f8" providerId="ADAL" clId="{23270867-4352-48B8-AA64-F8B9A4D4963A}" dt="2022-04-29T12:46:19.547" v="1452" actId="14100"/>
          <ac:picMkLst>
            <pc:docMk/>
            <pc:sldMk cId="3999879998" sldId="644"/>
            <ac:picMk id="6" creationId="{0D84C237-5D42-4FB1-87F1-1982435D06B1}"/>
          </ac:picMkLst>
        </pc:picChg>
        <pc:picChg chg="del">
          <ac:chgData name="Nicolai, Alessandra" userId="e10534e2-f551-44be-9bd1-6ab3738931f8" providerId="ADAL" clId="{23270867-4352-48B8-AA64-F8B9A4D4963A}" dt="2022-04-29T12:21:39.937" v="1126" actId="478"/>
          <ac:picMkLst>
            <pc:docMk/>
            <pc:sldMk cId="3999879998" sldId="644"/>
            <ac:picMk id="14" creationId="{1D736893-D19E-4269-8F19-46568910F728}"/>
          </ac:picMkLst>
        </pc:picChg>
      </pc:sldChg>
    </pc:docChg>
  </pc:docChgLst>
  <pc:docChgLst>
    <pc:chgData name="di Santo, Anna" userId="2b3fff9e-2c5a-46b7-af3e-be281519fd02" providerId="ADAL" clId="{6C16390C-9AFF-41A4-93E8-CEEB79957DC6}"/>
    <pc:docChg chg="modSld">
      <pc:chgData name="di Santo, Anna" userId="2b3fff9e-2c5a-46b7-af3e-be281519fd02" providerId="ADAL" clId="{6C16390C-9AFF-41A4-93E8-CEEB79957DC6}" dt="2024-01-15T09:30:28.395" v="1" actId="1076"/>
      <pc:docMkLst>
        <pc:docMk/>
      </pc:docMkLst>
      <pc:sldChg chg="modSp mod">
        <pc:chgData name="di Santo, Anna" userId="2b3fff9e-2c5a-46b7-af3e-be281519fd02" providerId="ADAL" clId="{6C16390C-9AFF-41A4-93E8-CEEB79957DC6}" dt="2024-01-15T09:27:13.533" v="0" actId="1076"/>
        <pc:sldMkLst>
          <pc:docMk/>
          <pc:sldMk cId="1528530861" sldId="618"/>
        </pc:sldMkLst>
        <pc:picChg chg="mod">
          <ac:chgData name="di Santo, Anna" userId="2b3fff9e-2c5a-46b7-af3e-be281519fd02" providerId="ADAL" clId="{6C16390C-9AFF-41A4-93E8-CEEB79957DC6}" dt="2024-01-15T09:27:13.533" v="0" actId="1076"/>
          <ac:picMkLst>
            <pc:docMk/>
            <pc:sldMk cId="1528530861" sldId="618"/>
            <ac:picMk id="4" creationId="{00000000-0000-0000-0000-000000000000}"/>
          </ac:picMkLst>
        </pc:picChg>
      </pc:sldChg>
      <pc:sldChg chg="modSp mod">
        <pc:chgData name="di Santo, Anna" userId="2b3fff9e-2c5a-46b7-af3e-be281519fd02" providerId="ADAL" clId="{6C16390C-9AFF-41A4-93E8-CEEB79957DC6}" dt="2024-01-15T09:30:28.395" v="1" actId="1076"/>
        <pc:sldMkLst>
          <pc:docMk/>
          <pc:sldMk cId="3406250631" sldId="630"/>
        </pc:sldMkLst>
        <pc:picChg chg="mod">
          <ac:chgData name="di Santo, Anna" userId="2b3fff9e-2c5a-46b7-af3e-be281519fd02" providerId="ADAL" clId="{6C16390C-9AFF-41A4-93E8-CEEB79957DC6}" dt="2024-01-15T09:30:28.395" v="1" actId="1076"/>
          <ac:picMkLst>
            <pc:docMk/>
            <pc:sldMk cId="3406250631" sldId="630"/>
            <ac:picMk id="4" creationId="{00000000-0000-0000-0000-000000000000}"/>
          </ac:picMkLst>
        </pc:picChg>
      </pc:sldChg>
    </pc:docChg>
  </pc:docChgLst>
  <pc:docChgLst>
    <pc:chgData name="di Santo, Anna" userId="2b3fff9e-2c5a-46b7-af3e-be281519fd02" providerId="ADAL" clId="{36A62A82-5A13-4535-A1B0-6B134DB237E8}"/>
    <pc:docChg chg="undo custSel modSld">
      <pc:chgData name="di Santo, Anna" userId="2b3fff9e-2c5a-46b7-af3e-be281519fd02" providerId="ADAL" clId="{36A62A82-5A13-4535-A1B0-6B134DB237E8}" dt="2024-04-04T14:38:44.161" v="535" actId="14100"/>
      <pc:docMkLst>
        <pc:docMk/>
      </pc:docMkLst>
      <pc:sldChg chg="addSp delSp modSp mod">
        <pc:chgData name="di Santo, Anna" userId="2b3fff9e-2c5a-46b7-af3e-be281519fd02" providerId="ADAL" clId="{36A62A82-5A13-4535-A1B0-6B134DB237E8}" dt="2024-04-04T14:01:12.696" v="41" actId="166"/>
        <pc:sldMkLst>
          <pc:docMk/>
          <pc:sldMk cId="1013546904" sldId="640"/>
        </pc:sldMkLst>
        <pc:spChg chg="mod">
          <ac:chgData name="di Santo, Anna" userId="2b3fff9e-2c5a-46b7-af3e-be281519fd02" providerId="ADAL" clId="{36A62A82-5A13-4535-A1B0-6B134DB237E8}" dt="2024-04-04T14:00:36.581" v="36" actId="1076"/>
          <ac:spMkLst>
            <pc:docMk/>
            <pc:sldMk cId="1013546904" sldId="640"/>
            <ac:spMk id="32" creationId="{D563CA60-2A5C-43BF-9194-A1C573226045}"/>
          </ac:spMkLst>
        </pc:spChg>
        <pc:spChg chg="mod ord">
          <ac:chgData name="di Santo, Anna" userId="2b3fff9e-2c5a-46b7-af3e-be281519fd02" providerId="ADAL" clId="{36A62A82-5A13-4535-A1B0-6B134DB237E8}" dt="2024-04-04T14:01:12.696" v="41" actId="166"/>
          <ac:spMkLst>
            <pc:docMk/>
            <pc:sldMk cId="1013546904" sldId="640"/>
            <ac:spMk id="34" creationId="{456CBD51-40A0-4475-B89C-28213395B7C8}"/>
          </ac:spMkLst>
        </pc:spChg>
        <pc:picChg chg="add mod ord">
          <ac:chgData name="di Santo, Anna" userId="2b3fff9e-2c5a-46b7-af3e-be281519fd02" providerId="ADAL" clId="{36A62A82-5A13-4535-A1B0-6B134DB237E8}" dt="2024-04-04T14:00:22.160" v="35" actId="167"/>
          <ac:picMkLst>
            <pc:docMk/>
            <pc:sldMk cId="1013546904" sldId="640"/>
            <ac:picMk id="4" creationId="{47890615-88D9-6C23-A665-C215BD123D9B}"/>
          </ac:picMkLst>
        </pc:picChg>
        <pc:picChg chg="del">
          <ac:chgData name="di Santo, Anna" userId="2b3fff9e-2c5a-46b7-af3e-be281519fd02" providerId="ADAL" clId="{36A62A82-5A13-4535-A1B0-6B134DB237E8}" dt="2024-04-04T14:00:07.844" v="33" actId="21"/>
          <ac:picMkLst>
            <pc:docMk/>
            <pc:sldMk cId="1013546904" sldId="640"/>
            <ac:picMk id="14" creationId="{87074847-6B6B-BB5D-3F55-AC9062AAEF13}"/>
          </ac:picMkLst>
        </pc:picChg>
        <pc:picChg chg="mod">
          <ac:chgData name="di Santo, Anna" userId="2b3fff9e-2c5a-46b7-af3e-be281519fd02" providerId="ADAL" clId="{36A62A82-5A13-4535-A1B0-6B134DB237E8}" dt="2024-04-04T14:01:05.789" v="39" actId="1076"/>
          <ac:picMkLst>
            <pc:docMk/>
            <pc:sldMk cId="1013546904" sldId="640"/>
            <ac:picMk id="17" creationId="{BF752BE0-E166-CD73-5F66-8B523A1AF7BF}"/>
          </ac:picMkLst>
        </pc:picChg>
        <pc:picChg chg="mod">
          <ac:chgData name="di Santo, Anna" userId="2b3fff9e-2c5a-46b7-af3e-be281519fd02" providerId="ADAL" clId="{36A62A82-5A13-4535-A1B0-6B134DB237E8}" dt="2024-04-04T14:01:08.890" v="40" actId="1076"/>
          <ac:picMkLst>
            <pc:docMk/>
            <pc:sldMk cId="1013546904" sldId="640"/>
            <ac:picMk id="21" creationId="{25FF9805-442A-B087-7B26-E215378D1B44}"/>
          </ac:picMkLst>
        </pc:picChg>
      </pc:sldChg>
      <pc:sldChg chg="addSp delSp modSp mod">
        <pc:chgData name="di Santo, Anna" userId="2b3fff9e-2c5a-46b7-af3e-be281519fd02" providerId="ADAL" clId="{36A62A82-5A13-4535-A1B0-6B134DB237E8}" dt="2024-04-04T14:26:56.496" v="278" actId="208"/>
        <pc:sldMkLst>
          <pc:docMk/>
          <pc:sldMk cId="838681773" sldId="643"/>
        </pc:sldMkLst>
        <pc:spChg chg="add mod">
          <ac:chgData name="di Santo, Anna" userId="2b3fff9e-2c5a-46b7-af3e-be281519fd02" providerId="ADAL" clId="{36A62A82-5A13-4535-A1B0-6B134DB237E8}" dt="2024-04-04T14:26:56.496" v="278" actId="208"/>
          <ac:spMkLst>
            <pc:docMk/>
            <pc:sldMk cId="838681773" sldId="643"/>
            <ac:spMk id="8" creationId="{DFDD8D7D-2754-A765-B0D0-BDD089382BA2}"/>
          </ac:spMkLst>
        </pc:spChg>
        <pc:picChg chg="del">
          <ac:chgData name="di Santo, Anna" userId="2b3fff9e-2c5a-46b7-af3e-be281519fd02" providerId="ADAL" clId="{36A62A82-5A13-4535-A1B0-6B134DB237E8}" dt="2024-04-04T14:03:27.568" v="43" actId="21"/>
          <ac:picMkLst>
            <pc:docMk/>
            <pc:sldMk cId="838681773" sldId="643"/>
            <ac:picMk id="6" creationId="{B07372EF-D858-79B1-26E4-FBF789143D71}"/>
          </ac:picMkLst>
        </pc:picChg>
        <pc:picChg chg="add mod ord">
          <ac:chgData name="di Santo, Anna" userId="2b3fff9e-2c5a-46b7-af3e-be281519fd02" providerId="ADAL" clId="{36A62A82-5A13-4535-A1B0-6B134DB237E8}" dt="2024-04-04T14:03:51.776" v="47" actId="167"/>
          <ac:picMkLst>
            <pc:docMk/>
            <pc:sldMk cId="838681773" sldId="643"/>
            <ac:picMk id="7" creationId="{43213299-F530-EEAD-6D1A-1D268AB052B5}"/>
          </ac:picMkLst>
        </pc:picChg>
        <pc:picChg chg="mod">
          <ac:chgData name="di Santo, Anna" userId="2b3fff9e-2c5a-46b7-af3e-be281519fd02" providerId="ADAL" clId="{36A62A82-5A13-4535-A1B0-6B134DB237E8}" dt="2024-04-04T14:03:55.382" v="48" actId="1076"/>
          <ac:picMkLst>
            <pc:docMk/>
            <pc:sldMk cId="838681773" sldId="643"/>
            <ac:picMk id="11" creationId="{B4A3A6E9-2AB4-D777-E098-9E467B7661AB}"/>
          </ac:picMkLst>
        </pc:picChg>
      </pc:sldChg>
      <pc:sldChg chg="addSp delSp modSp mod">
        <pc:chgData name="di Santo, Anna" userId="2b3fff9e-2c5a-46b7-af3e-be281519fd02" providerId="ADAL" clId="{36A62A82-5A13-4535-A1B0-6B134DB237E8}" dt="2024-04-04T13:55:46.626" v="30" actId="207"/>
        <pc:sldMkLst>
          <pc:docMk/>
          <pc:sldMk cId="2553092353" sldId="646"/>
        </pc:sldMkLst>
        <pc:spChg chg="add mod">
          <ac:chgData name="di Santo, Anna" userId="2b3fff9e-2c5a-46b7-af3e-be281519fd02" providerId="ADAL" clId="{36A62A82-5A13-4535-A1B0-6B134DB237E8}" dt="2024-04-04T13:55:46.626" v="30" actId="207"/>
          <ac:spMkLst>
            <pc:docMk/>
            <pc:sldMk cId="2553092353" sldId="646"/>
            <ac:spMk id="5" creationId="{FC7ADCF4-97E6-6606-BDCD-84507208FC85}"/>
          </ac:spMkLst>
        </pc:spChg>
        <pc:spChg chg="mod">
          <ac:chgData name="di Santo, Anna" userId="2b3fff9e-2c5a-46b7-af3e-be281519fd02" providerId="ADAL" clId="{36A62A82-5A13-4535-A1B0-6B134DB237E8}" dt="2024-04-04T13:54:12.489" v="24" actId="1076"/>
          <ac:spMkLst>
            <pc:docMk/>
            <pc:sldMk cId="2553092353" sldId="646"/>
            <ac:spMk id="18" creationId="{7BCE3E32-16C4-52BD-4257-8CD31FEEA882}"/>
          </ac:spMkLst>
        </pc:spChg>
        <pc:spChg chg="mod">
          <ac:chgData name="di Santo, Anna" userId="2b3fff9e-2c5a-46b7-af3e-be281519fd02" providerId="ADAL" clId="{36A62A82-5A13-4535-A1B0-6B134DB237E8}" dt="2024-04-04T13:53:27.544" v="21" actId="1076"/>
          <ac:spMkLst>
            <pc:docMk/>
            <pc:sldMk cId="2553092353" sldId="646"/>
            <ac:spMk id="27" creationId="{00000000-0000-0000-0000-000000000000}"/>
          </ac:spMkLst>
        </pc:spChg>
        <pc:spChg chg="mod">
          <ac:chgData name="di Santo, Anna" userId="2b3fff9e-2c5a-46b7-af3e-be281519fd02" providerId="ADAL" clId="{36A62A82-5A13-4535-A1B0-6B134DB237E8}" dt="2024-04-04T13:54:23.294" v="27" actId="1076"/>
          <ac:spMkLst>
            <pc:docMk/>
            <pc:sldMk cId="2553092353" sldId="646"/>
            <ac:spMk id="29" creationId="{00000000-0000-0000-0000-000000000000}"/>
          </ac:spMkLst>
        </pc:spChg>
        <pc:picChg chg="add mod ord">
          <ac:chgData name="di Santo, Anna" userId="2b3fff9e-2c5a-46b7-af3e-be281519fd02" providerId="ADAL" clId="{36A62A82-5A13-4535-A1B0-6B134DB237E8}" dt="2024-04-04T13:51:53.835" v="5" actId="167"/>
          <ac:picMkLst>
            <pc:docMk/>
            <pc:sldMk cId="2553092353" sldId="646"/>
            <ac:picMk id="4" creationId="{36EED82A-D833-7AF0-5A02-596315EC6D04}"/>
          </ac:picMkLst>
        </pc:picChg>
        <pc:picChg chg="mod">
          <ac:chgData name="di Santo, Anna" userId="2b3fff9e-2c5a-46b7-af3e-be281519fd02" providerId="ADAL" clId="{36A62A82-5A13-4535-A1B0-6B134DB237E8}" dt="2024-04-04T13:53:19.949" v="20" actId="14100"/>
          <ac:picMkLst>
            <pc:docMk/>
            <pc:sldMk cId="2553092353" sldId="646"/>
            <ac:picMk id="7" creationId="{00000000-0000-0000-0000-000000000000}"/>
          </ac:picMkLst>
        </pc:picChg>
        <pc:picChg chg="del">
          <ac:chgData name="di Santo, Anna" userId="2b3fff9e-2c5a-46b7-af3e-be281519fd02" providerId="ADAL" clId="{36A62A82-5A13-4535-A1B0-6B134DB237E8}" dt="2024-04-04T13:51:27.467" v="2" actId="21"/>
          <ac:picMkLst>
            <pc:docMk/>
            <pc:sldMk cId="2553092353" sldId="646"/>
            <ac:picMk id="12" creationId="{4D32F468-F574-F67B-C704-6EF030009DF0}"/>
          </ac:picMkLst>
        </pc:picChg>
        <pc:picChg chg="mod">
          <ac:chgData name="di Santo, Anna" userId="2b3fff9e-2c5a-46b7-af3e-be281519fd02" providerId="ADAL" clId="{36A62A82-5A13-4535-A1B0-6B134DB237E8}" dt="2024-04-04T13:52:46.749" v="14" actId="1076"/>
          <ac:picMkLst>
            <pc:docMk/>
            <pc:sldMk cId="2553092353" sldId="646"/>
            <ac:picMk id="15" creationId="{6C60061E-AEF8-914A-27AC-D5782B6E183C}"/>
          </ac:picMkLst>
        </pc:picChg>
        <pc:picChg chg="del">
          <ac:chgData name="di Santo, Anna" userId="2b3fff9e-2c5a-46b7-af3e-be281519fd02" providerId="ADAL" clId="{36A62A82-5A13-4535-A1B0-6B134DB237E8}" dt="2024-04-04T13:53:07.377" v="18" actId="21"/>
          <ac:picMkLst>
            <pc:docMk/>
            <pc:sldMk cId="2553092353" sldId="646"/>
            <ac:picMk id="16" creationId="{164EE8D5-C263-4925-97CE-8D176033C5E1}"/>
          </ac:picMkLst>
        </pc:picChg>
        <pc:picChg chg="mod">
          <ac:chgData name="di Santo, Anna" userId="2b3fff9e-2c5a-46b7-af3e-be281519fd02" providerId="ADAL" clId="{36A62A82-5A13-4535-A1B0-6B134DB237E8}" dt="2024-04-04T13:54:05.782" v="22" actId="1076"/>
          <ac:picMkLst>
            <pc:docMk/>
            <pc:sldMk cId="2553092353" sldId="646"/>
            <ac:picMk id="17" creationId="{A6715BF8-24F2-BB23-0D70-A38627D1D4A3}"/>
          </ac:picMkLst>
        </pc:picChg>
        <pc:picChg chg="mod">
          <ac:chgData name="di Santo, Anna" userId="2b3fff9e-2c5a-46b7-af3e-be281519fd02" providerId="ADAL" clId="{36A62A82-5A13-4535-A1B0-6B134DB237E8}" dt="2024-04-04T13:54:08.596" v="23" actId="1076"/>
          <ac:picMkLst>
            <pc:docMk/>
            <pc:sldMk cId="2553092353" sldId="646"/>
            <ac:picMk id="19" creationId="{57CDBA5A-19E9-B5B9-2E2F-E54169A7E587}"/>
          </ac:picMkLst>
        </pc:picChg>
        <pc:picChg chg="mod">
          <ac:chgData name="di Santo, Anna" userId="2b3fff9e-2c5a-46b7-af3e-be281519fd02" providerId="ADAL" clId="{36A62A82-5A13-4535-A1B0-6B134DB237E8}" dt="2024-04-04T13:54:19.520" v="26" actId="1076"/>
          <ac:picMkLst>
            <pc:docMk/>
            <pc:sldMk cId="2553092353" sldId="646"/>
            <ac:picMk id="25" creationId="{00000000-0000-0000-0000-000000000000}"/>
          </ac:picMkLst>
        </pc:picChg>
      </pc:sldChg>
      <pc:sldChg chg="addSp delSp modSp mod">
        <pc:chgData name="di Santo, Anna" userId="2b3fff9e-2c5a-46b7-af3e-be281519fd02" providerId="ADAL" clId="{36A62A82-5A13-4535-A1B0-6B134DB237E8}" dt="2024-04-04T14:26:30.089" v="275" actId="1076"/>
        <pc:sldMkLst>
          <pc:docMk/>
          <pc:sldMk cId="927447284" sldId="647"/>
        </pc:sldMkLst>
        <pc:spChg chg="mod">
          <ac:chgData name="di Santo, Anna" userId="2b3fff9e-2c5a-46b7-af3e-be281519fd02" providerId="ADAL" clId="{36A62A82-5A13-4535-A1B0-6B134DB237E8}" dt="2024-04-04T14:16:29.276" v="59" actId="1076"/>
          <ac:spMkLst>
            <pc:docMk/>
            <pc:sldMk cId="927447284" sldId="647"/>
            <ac:spMk id="20" creationId="{8BC4AA8D-327A-41AB-81CD-50E545D43887}"/>
          </ac:spMkLst>
        </pc:spChg>
        <pc:spChg chg="mod">
          <ac:chgData name="di Santo, Anna" userId="2b3fff9e-2c5a-46b7-af3e-be281519fd02" providerId="ADAL" clId="{36A62A82-5A13-4535-A1B0-6B134DB237E8}" dt="2024-04-04T14:26:30.089" v="275" actId="1076"/>
          <ac:spMkLst>
            <pc:docMk/>
            <pc:sldMk cId="927447284" sldId="647"/>
            <ac:spMk id="32" creationId="{D563CA60-2A5C-43BF-9194-A1C573226045}"/>
          </ac:spMkLst>
        </pc:spChg>
        <pc:spChg chg="mod">
          <ac:chgData name="di Santo, Anna" userId="2b3fff9e-2c5a-46b7-af3e-be281519fd02" providerId="ADAL" clId="{36A62A82-5A13-4535-A1B0-6B134DB237E8}" dt="2024-04-04T14:16:25.744" v="58" actId="1076"/>
          <ac:spMkLst>
            <pc:docMk/>
            <pc:sldMk cId="927447284" sldId="647"/>
            <ac:spMk id="33" creationId="{F6DDDDCC-08F4-4401-A9A5-2F1DCCD0400B}"/>
          </ac:spMkLst>
        </pc:spChg>
        <pc:picChg chg="mod">
          <ac:chgData name="di Santo, Anna" userId="2b3fff9e-2c5a-46b7-af3e-be281519fd02" providerId="ADAL" clId="{36A62A82-5A13-4535-A1B0-6B134DB237E8}" dt="2024-04-04T14:16:18.907" v="56" actId="1076"/>
          <ac:picMkLst>
            <pc:docMk/>
            <pc:sldMk cId="927447284" sldId="647"/>
            <ac:picMk id="2" creationId="{F4CA116F-F402-15A3-3E26-A3089480EEA5}"/>
          </ac:picMkLst>
        </pc:picChg>
        <pc:picChg chg="mod">
          <ac:chgData name="di Santo, Anna" userId="2b3fff9e-2c5a-46b7-af3e-be281519fd02" providerId="ADAL" clId="{36A62A82-5A13-4535-A1B0-6B134DB237E8}" dt="2024-04-04T14:16:21.111" v="57" actId="1076"/>
          <ac:picMkLst>
            <pc:docMk/>
            <pc:sldMk cId="927447284" sldId="647"/>
            <ac:picMk id="4" creationId="{DFC7EFBF-9686-ABF2-F4C4-63EDB4D9BC2F}"/>
          </ac:picMkLst>
        </pc:picChg>
        <pc:picChg chg="add mod ord">
          <ac:chgData name="di Santo, Anna" userId="2b3fff9e-2c5a-46b7-af3e-be281519fd02" providerId="ADAL" clId="{36A62A82-5A13-4535-A1B0-6B134DB237E8}" dt="2024-04-04T14:26:17.046" v="273" actId="1076"/>
          <ac:picMkLst>
            <pc:docMk/>
            <pc:sldMk cId="927447284" sldId="647"/>
            <ac:picMk id="5" creationId="{B413A507-7E42-DE7C-0DE5-6C986B3D4C2F}"/>
          </ac:picMkLst>
        </pc:picChg>
        <pc:picChg chg="del">
          <ac:chgData name="di Santo, Anna" userId="2b3fff9e-2c5a-46b7-af3e-be281519fd02" providerId="ADAL" clId="{36A62A82-5A13-4535-A1B0-6B134DB237E8}" dt="2024-04-04T14:16:03.176" v="51" actId="21"/>
          <ac:picMkLst>
            <pc:docMk/>
            <pc:sldMk cId="927447284" sldId="647"/>
            <ac:picMk id="14" creationId="{87074847-6B6B-BB5D-3F55-AC9062AAEF13}"/>
          </ac:picMkLst>
        </pc:picChg>
      </pc:sldChg>
      <pc:sldChg chg="addSp modSp mod">
        <pc:chgData name="di Santo, Anna" userId="2b3fff9e-2c5a-46b7-af3e-be281519fd02" providerId="ADAL" clId="{36A62A82-5A13-4535-A1B0-6B134DB237E8}" dt="2024-04-04T14:29:26.077" v="280" actId="14100"/>
        <pc:sldMkLst>
          <pc:docMk/>
          <pc:sldMk cId="2532416264" sldId="649"/>
        </pc:sldMkLst>
        <pc:spChg chg="mod">
          <ac:chgData name="di Santo, Anna" userId="2b3fff9e-2c5a-46b7-af3e-be281519fd02" providerId="ADAL" clId="{36A62A82-5A13-4535-A1B0-6B134DB237E8}" dt="2024-04-04T14:29:26.077" v="280" actId="14100"/>
          <ac:spMkLst>
            <pc:docMk/>
            <pc:sldMk cId="2532416264" sldId="649"/>
            <ac:spMk id="20" creationId="{8BC4AA8D-327A-41AB-81CD-50E545D43887}"/>
          </ac:spMkLst>
        </pc:spChg>
        <pc:picChg chg="add mod">
          <ac:chgData name="di Santo, Anna" userId="2b3fff9e-2c5a-46b7-af3e-be281519fd02" providerId="ADAL" clId="{36A62A82-5A13-4535-A1B0-6B134DB237E8}" dt="2024-04-04T14:20:04.446" v="65" actId="14100"/>
          <ac:picMkLst>
            <pc:docMk/>
            <pc:sldMk cId="2532416264" sldId="649"/>
            <ac:picMk id="5" creationId="{0DE7A028-3C69-B542-F264-F271B5DFF3CA}"/>
          </ac:picMkLst>
        </pc:picChg>
      </pc:sldChg>
      <pc:sldChg chg="addSp delSp modSp mod">
        <pc:chgData name="di Santo, Anna" userId="2b3fff9e-2c5a-46b7-af3e-be281519fd02" providerId="ADAL" clId="{36A62A82-5A13-4535-A1B0-6B134DB237E8}" dt="2024-04-04T14:38:44.161" v="535" actId="14100"/>
        <pc:sldMkLst>
          <pc:docMk/>
          <pc:sldMk cId="1350272751" sldId="650"/>
        </pc:sldMkLst>
        <pc:spChg chg="add mod">
          <ac:chgData name="di Santo, Anna" userId="2b3fff9e-2c5a-46b7-af3e-be281519fd02" providerId="ADAL" clId="{36A62A82-5A13-4535-A1B0-6B134DB237E8}" dt="2024-04-04T14:38:44.161" v="535" actId="14100"/>
          <ac:spMkLst>
            <pc:docMk/>
            <pc:sldMk cId="1350272751" sldId="650"/>
            <ac:spMk id="6" creationId="{D37ECF7F-DE5F-B6BE-B666-49ECAB842E7A}"/>
          </ac:spMkLst>
        </pc:spChg>
        <pc:spChg chg="mod">
          <ac:chgData name="di Santo, Anna" userId="2b3fff9e-2c5a-46b7-af3e-be281519fd02" providerId="ADAL" clId="{36A62A82-5A13-4535-A1B0-6B134DB237E8}" dt="2024-04-04T14:34:18.449" v="321" actId="14100"/>
          <ac:spMkLst>
            <pc:docMk/>
            <pc:sldMk cId="1350272751" sldId="650"/>
            <ac:spMk id="9" creationId="{7FFA12A0-BA2B-1B3D-2CF1-D6A50007F65C}"/>
          </ac:spMkLst>
        </pc:spChg>
        <pc:spChg chg="mod">
          <ac:chgData name="di Santo, Anna" userId="2b3fff9e-2c5a-46b7-af3e-be281519fd02" providerId="ADAL" clId="{36A62A82-5A13-4535-A1B0-6B134DB237E8}" dt="2024-04-04T14:36:47.614" v="345" actId="14100"/>
          <ac:spMkLst>
            <pc:docMk/>
            <pc:sldMk cId="1350272751" sldId="650"/>
            <ac:spMk id="15" creationId="{2DD7A005-57BD-4948-5AE1-0A40F41A3D9F}"/>
          </ac:spMkLst>
        </pc:spChg>
        <pc:picChg chg="mod ord">
          <ac:chgData name="di Santo, Anna" userId="2b3fff9e-2c5a-46b7-af3e-be281519fd02" providerId="ADAL" clId="{36A62A82-5A13-4535-A1B0-6B134DB237E8}" dt="2024-04-04T14:36:33.969" v="340" actId="1076"/>
          <ac:picMkLst>
            <pc:docMk/>
            <pc:sldMk cId="1350272751" sldId="650"/>
            <ac:picMk id="4" creationId="{5D19DFAB-4B38-7F73-6D6A-D1CB67B470FA}"/>
          </ac:picMkLst>
        </pc:picChg>
        <pc:picChg chg="add mod ord">
          <ac:chgData name="di Santo, Anna" userId="2b3fff9e-2c5a-46b7-af3e-be281519fd02" providerId="ADAL" clId="{36A62A82-5A13-4535-A1B0-6B134DB237E8}" dt="2024-04-04T14:36:52.521" v="346" actId="1076"/>
          <ac:picMkLst>
            <pc:docMk/>
            <pc:sldMk cId="1350272751" sldId="650"/>
            <ac:picMk id="5" creationId="{68CC7964-B75B-556A-8917-8751CF8896EC}"/>
          </ac:picMkLst>
        </pc:picChg>
        <pc:picChg chg="del">
          <ac:chgData name="di Santo, Anna" userId="2b3fff9e-2c5a-46b7-af3e-be281519fd02" providerId="ADAL" clId="{36A62A82-5A13-4535-A1B0-6B134DB237E8}" dt="2024-04-04T14:22:37.355" v="236" actId="21"/>
          <ac:picMkLst>
            <pc:docMk/>
            <pc:sldMk cId="1350272751" sldId="650"/>
            <ac:picMk id="7" creationId="{B62E3717-ED70-6B80-11F6-A2D5D8F5F1F4}"/>
          </ac:picMkLst>
        </pc:picChg>
        <pc:picChg chg="mod">
          <ac:chgData name="di Santo, Anna" userId="2b3fff9e-2c5a-46b7-af3e-be281519fd02" providerId="ADAL" clId="{36A62A82-5A13-4535-A1B0-6B134DB237E8}" dt="2024-04-04T14:36:55.392" v="347" actId="1076"/>
          <ac:picMkLst>
            <pc:docMk/>
            <pc:sldMk cId="1350272751" sldId="650"/>
            <ac:picMk id="12" creationId="{9B41ACCB-4AD1-0D2D-55ED-9802E3C31463}"/>
          </ac:picMkLst>
        </pc:picChg>
        <pc:picChg chg="mod">
          <ac:chgData name="di Santo, Anna" userId="2b3fff9e-2c5a-46b7-af3e-be281519fd02" providerId="ADAL" clId="{36A62A82-5A13-4535-A1B0-6B134DB237E8}" dt="2024-04-04T14:36:58.880" v="348" actId="1076"/>
          <ac:picMkLst>
            <pc:docMk/>
            <pc:sldMk cId="1350272751" sldId="650"/>
            <ac:picMk id="14" creationId="{769FE4EC-5C00-118A-1207-D9EFA4B00264}"/>
          </ac:picMkLst>
        </pc:picChg>
        <pc:picChg chg="mod">
          <ac:chgData name="di Santo, Anna" userId="2b3fff9e-2c5a-46b7-af3e-be281519fd02" providerId="ADAL" clId="{36A62A82-5A13-4535-A1B0-6B134DB237E8}" dt="2024-04-04T14:37:02.590" v="349" actId="1076"/>
          <ac:picMkLst>
            <pc:docMk/>
            <pc:sldMk cId="1350272751" sldId="650"/>
            <ac:picMk id="16" creationId="{0C5CDCC4-2150-E380-F7A3-211B2AFB63AE}"/>
          </ac:picMkLst>
        </pc:picChg>
        <pc:picChg chg="mod">
          <ac:chgData name="di Santo, Anna" userId="2b3fff9e-2c5a-46b7-af3e-be281519fd02" providerId="ADAL" clId="{36A62A82-5A13-4535-A1B0-6B134DB237E8}" dt="2024-04-04T14:37:06.087" v="350" actId="1076"/>
          <ac:picMkLst>
            <pc:docMk/>
            <pc:sldMk cId="1350272751" sldId="650"/>
            <ac:picMk id="17" creationId="{B8E1B4A8-5A51-E927-BAC7-A62533E6DEFD}"/>
          </ac:picMkLst>
        </pc:picChg>
        <pc:picChg chg="mod">
          <ac:chgData name="di Santo, Anna" userId="2b3fff9e-2c5a-46b7-af3e-be281519fd02" providerId="ADAL" clId="{36A62A82-5A13-4535-A1B0-6B134DB237E8}" dt="2024-04-04T14:37:09.387" v="351" actId="1076"/>
          <ac:picMkLst>
            <pc:docMk/>
            <pc:sldMk cId="1350272751" sldId="650"/>
            <ac:picMk id="18" creationId="{B8131CB4-DB34-1852-EA3C-8CC493856C1C}"/>
          </ac:picMkLst>
        </pc:picChg>
      </pc:sldChg>
    </pc:docChg>
  </pc:docChgLst>
  <pc:docChgLst>
    <pc:chgData name="Bras, Daniela" userId="c30e64e7-6f3b-415b-8a66-a2ebe5b2ca4e" providerId="ADAL" clId="{0C873981-0111-4FF0-9E37-A77E3DBC55BD}"/>
    <pc:docChg chg="custSel modSld">
      <pc:chgData name="Bras, Daniela" userId="c30e64e7-6f3b-415b-8a66-a2ebe5b2ca4e" providerId="ADAL" clId="{0C873981-0111-4FF0-9E37-A77E3DBC55BD}" dt="2024-04-23T09:13:40.075" v="710" actId="1076"/>
      <pc:docMkLst>
        <pc:docMk/>
      </pc:docMkLst>
      <pc:sldChg chg="addSp modSp mod">
        <pc:chgData name="Bras, Daniela" userId="c30e64e7-6f3b-415b-8a66-a2ebe5b2ca4e" providerId="ADAL" clId="{0C873981-0111-4FF0-9E37-A77E3DBC55BD}" dt="2024-04-22T13:39:35.503" v="27" actId="1037"/>
        <pc:sldMkLst>
          <pc:docMk/>
          <pc:sldMk cId="3851069603" sldId="582"/>
        </pc:sldMkLst>
        <pc:spChg chg="add mod">
          <ac:chgData name="Bras, Daniela" userId="c30e64e7-6f3b-415b-8a66-a2ebe5b2ca4e" providerId="ADAL" clId="{0C873981-0111-4FF0-9E37-A77E3DBC55BD}" dt="2024-04-22T13:39:35.503" v="27" actId="1037"/>
          <ac:spMkLst>
            <pc:docMk/>
            <pc:sldMk cId="3851069603" sldId="582"/>
            <ac:spMk id="7" creationId="{EB8139BB-5F88-B643-2055-27EA257FB771}"/>
          </ac:spMkLst>
        </pc:spChg>
      </pc:sldChg>
      <pc:sldChg chg="modSp mod">
        <pc:chgData name="Bras, Daniela" userId="c30e64e7-6f3b-415b-8a66-a2ebe5b2ca4e" providerId="ADAL" clId="{0C873981-0111-4FF0-9E37-A77E3DBC55BD}" dt="2024-04-22T13:42:17.462" v="101" actId="20577"/>
        <pc:sldMkLst>
          <pc:docMk/>
          <pc:sldMk cId="2949361920" sldId="608"/>
        </pc:sldMkLst>
        <pc:spChg chg="mod">
          <ac:chgData name="Bras, Daniela" userId="c30e64e7-6f3b-415b-8a66-a2ebe5b2ca4e" providerId="ADAL" clId="{0C873981-0111-4FF0-9E37-A77E3DBC55BD}" dt="2024-04-22T13:42:17.462" v="101" actId="20577"/>
          <ac:spMkLst>
            <pc:docMk/>
            <pc:sldMk cId="2949361920" sldId="608"/>
            <ac:spMk id="19" creationId="{00000000-0000-0000-0000-000000000000}"/>
          </ac:spMkLst>
        </pc:spChg>
      </pc:sldChg>
      <pc:sldChg chg="modSp mod">
        <pc:chgData name="Bras, Daniela" userId="c30e64e7-6f3b-415b-8a66-a2ebe5b2ca4e" providerId="ADAL" clId="{0C873981-0111-4FF0-9E37-A77E3DBC55BD}" dt="2024-04-22T13:43:44.822" v="155" actId="6549"/>
        <pc:sldMkLst>
          <pc:docMk/>
          <pc:sldMk cId="1528530861" sldId="618"/>
        </pc:sldMkLst>
        <pc:spChg chg="mod">
          <ac:chgData name="Bras, Daniela" userId="c30e64e7-6f3b-415b-8a66-a2ebe5b2ca4e" providerId="ADAL" clId="{0C873981-0111-4FF0-9E37-A77E3DBC55BD}" dt="2024-04-22T13:43:44.822" v="155" actId="6549"/>
          <ac:spMkLst>
            <pc:docMk/>
            <pc:sldMk cId="1528530861" sldId="618"/>
            <ac:spMk id="14" creationId="{00000000-0000-0000-0000-000000000000}"/>
          </ac:spMkLst>
        </pc:spChg>
      </pc:sldChg>
      <pc:sldChg chg="modSp">
        <pc:chgData name="Bras, Daniela" userId="c30e64e7-6f3b-415b-8a66-a2ebe5b2ca4e" providerId="ADAL" clId="{0C873981-0111-4FF0-9E37-A77E3DBC55BD}" dt="2024-04-22T13:45:29.840" v="246" actId="6549"/>
        <pc:sldMkLst>
          <pc:docMk/>
          <pc:sldMk cId="4273886870" sldId="623"/>
        </pc:sldMkLst>
        <pc:spChg chg="mod">
          <ac:chgData name="Bras, Daniela" userId="c30e64e7-6f3b-415b-8a66-a2ebe5b2ca4e" providerId="ADAL" clId="{0C873981-0111-4FF0-9E37-A77E3DBC55BD}" dt="2024-04-22T13:45:29.840" v="246" actId="6549"/>
          <ac:spMkLst>
            <pc:docMk/>
            <pc:sldMk cId="4273886870" sldId="623"/>
            <ac:spMk id="21" creationId="{00000000-0000-0000-0000-000000000000}"/>
          </ac:spMkLst>
        </pc:spChg>
      </pc:sldChg>
      <pc:sldChg chg="modSp mod">
        <pc:chgData name="Bras, Daniela" userId="c30e64e7-6f3b-415b-8a66-a2ebe5b2ca4e" providerId="ADAL" clId="{0C873981-0111-4FF0-9E37-A77E3DBC55BD}" dt="2024-04-23T09:13:40.075" v="710" actId="1076"/>
        <pc:sldMkLst>
          <pc:docMk/>
          <pc:sldMk cId="1767123658" sldId="633"/>
        </pc:sldMkLst>
        <pc:spChg chg="mod">
          <ac:chgData name="Bras, Daniela" userId="c30e64e7-6f3b-415b-8a66-a2ebe5b2ca4e" providerId="ADAL" clId="{0C873981-0111-4FF0-9E37-A77E3DBC55BD}" dt="2024-04-23T09:13:40.075" v="710" actId="1076"/>
          <ac:spMkLst>
            <pc:docMk/>
            <pc:sldMk cId="1767123658" sldId="633"/>
            <ac:spMk id="4" creationId="{00000000-0000-0000-0000-000000000000}"/>
          </ac:spMkLst>
        </pc:spChg>
      </pc:sldChg>
      <pc:sldChg chg="modSp mod">
        <pc:chgData name="Bras, Daniela" userId="c30e64e7-6f3b-415b-8a66-a2ebe5b2ca4e" providerId="ADAL" clId="{0C873981-0111-4FF0-9E37-A77E3DBC55BD}" dt="2024-04-22T13:47:29.008" v="248" actId="113"/>
        <pc:sldMkLst>
          <pc:docMk/>
          <pc:sldMk cId="2553092353" sldId="646"/>
        </pc:sldMkLst>
        <pc:spChg chg="mod">
          <ac:chgData name="Bras, Daniela" userId="c30e64e7-6f3b-415b-8a66-a2ebe5b2ca4e" providerId="ADAL" clId="{0C873981-0111-4FF0-9E37-A77E3DBC55BD}" dt="2024-04-22T13:47:29.008" v="248" actId="113"/>
          <ac:spMkLst>
            <pc:docMk/>
            <pc:sldMk cId="2553092353" sldId="646"/>
            <ac:spMk id="18" creationId="{7BCE3E32-16C4-52BD-4257-8CD31FEEA882}"/>
          </ac:spMkLst>
        </pc:spChg>
      </pc:sldChg>
      <pc:sldChg chg="modSp mod">
        <pc:chgData name="Bras, Daniela" userId="c30e64e7-6f3b-415b-8a66-a2ebe5b2ca4e" providerId="ADAL" clId="{0C873981-0111-4FF0-9E37-A77E3DBC55BD}" dt="2024-04-22T13:48:13.314" v="277" actId="20577"/>
        <pc:sldMkLst>
          <pc:docMk/>
          <pc:sldMk cId="927447284" sldId="647"/>
        </pc:sldMkLst>
        <pc:spChg chg="mod">
          <ac:chgData name="Bras, Daniela" userId="c30e64e7-6f3b-415b-8a66-a2ebe5b2ca4e" providerId="ADAL" clId="{0C873981-0111-4FF0-9E37-A77E3DBC55BD}" dt="2024-04-22T13:48:13.314" v="277" actId="20577"/>
          <ac:spMkLst>
            <pc:docMk/>
            <pc:sldMk cId="927447284" sldId="647"/>
            <ac:spMk id="20" creationId="{8BC4AA8D-327A-41AB-81CD-50E545D43887}"/>
          </ac:spMkLst>
        </pc:spChg>
      </pc:sldChg>
      <pc:sldChg chg="modSp mod">
        <pc:chgData name="Bras, Daniela" userId="c30e64e7-6f3b-415b-8a66-a2ebe5b2ca4e" providerId="ADAL" clId="{0C873981-0111-4FF0-9E37-A77E3DBC55BD}" dt="2024-04-22T13:49:26.929" v="336" actId="113"/>
        <pc:sldMkLst>
          <pc:docMk/>
          <pc:sldMk cId="2465248771" sldId="648"/>
        </pc:sldMkLst>
        <pc:spChg chg="mod">
          <ac:chgData name="Bras, Daniela" userId="c30e64e7-6f3b-415b-8a66-a2ebe5b2ca4e" providerId="ADAL" clId="{0C873981-0111-4FF0-9E37-A77E3DBC55BD}" dt="2024-04-22T13:49:26.929" v="336" actId="113"/>
          <ac:spMkLst>
            <pc:docMk/>
            <pc:sldMk cId="2465248771" sldId="648"/>
            <ac:spMk id="9" creationId="{F7AB7896-66A5-11D4-0828-5B58933BD731}"/>
          </ac:spMkLst>
        </pc:spChg>
        <pc:spChg chg="mod">
          <ac:chgData name="Bras, Daniela" userId="c30e64e7-6f3b-415b-8a66-a2ebe5b2ca4e" providerId="ADAL" clId="{0C873981-0111-4FF0-9E37-A77E3DBC55BD}" dt="2024-04-22T13:49:11.355" v="334" actId="6549"/>
          <ac:spMkLst>
            <pc:docMk/>
            <pc:sldMk cId="2465248771" sldId="648"/>
            <ac:spMk id="20" creationId="{8BC4AA8D-327A-41AB-81CD-50E545D43887}"/>
          </ac:spMkLst>
        </pc:spChg>
      </pc:sldChg>
      <pc:sldChg chg="modSp mod">
        <pc:chgData name="Bras, Daniela" userId="c30e64e7-6f3b-415b-8a66-a2ebe5b2ca4e" providerId="ADAL" clId="{0C873981-0111-4FF0-9E37-A77E3DBC55BD}" dt="2024-04-22T13:50:20.895" v="365" actId="20577"/>
        <pc:sldMkLst>
          <pc:docMk/>
          <pc:sldMk cId="2532416264" sldId="649"/>
        </pc:sldMkLst>
        <pc:spChg chg="mod">
          <ac:chgData name="Bras, Daniela" userId="c30e64e7-6f3b-415b-8a66-a2ebe5b2ca4e" providerId="ADAL" clId="{0C873981-0111-4FF0-9E37-A77E3DBC55BD}" dt="2024-04-22T13:50:20.895" v="365" actId="20577"/>
          <ac:spMkLst>
            <pc:docMk/>
            <pc:sldMk cId="2532416264" sldId="649"/>
            <ac:spMk id="20" creationId="{8BC4AA8D-327A-41AB-81CD-50E545D43887}"/>
          </ac:spMkLst>
        </pc:spChg>
      </pc:sldChg>
      <pc:sldChg chg="modSp mod">
        <pc:chgData name="Bras, Daniela" userId="c30e64e7-6f3b-415b-8a66-a2ebe5b2ca4e" providerId="ADAL" clId="{0C873981-0111-4FF0-9E37-A77E3DBC55BD}" dt="2024-04-22T13:56:37.918" v="709" actId="20577"/>
        <pc:sldMkLst>
          <pc:docMk/>
          <pc:sldMk cId="1350272751" sldId="650"/>
        </pc:sldMkLst>
        <pc:spChg chg="mod">
          <ac:chgData name="Bras, Daniela" userId="c30e64e7-6f3b-415b-8a66-a2ebe5b2ca4e" providerId="ADAL" clId="{0C873981-0111-4FF0-9E37-A77E3DBC55BD}" dt="2024-04-22T13:56:37.918" v="709" actId="20577"/>
          <ac:spMkLst>
            <pc:docMk/>
            <pc:sldMk cId="1350272751" sldId="650"/>
            <ac:spMk id="6" creationId="{D37ECF7F-DE5F-B6BE-B666-49ECAB842E7A}"/>
          </ac:spMkLst>
        </pc:spChg>
        <pc:spChg chg="mod">
          <ac:chgData name="Bras, Daniela" userId="c30e64e7-6f3b-415b-8a66-a2ebe5b2ca4e" providerId="ADAL" clId="{0C873981-0111-4FF0-9E37-A77E3DBC55BD}" dt="2024-04-22T13:51:40.713" v="373" actId="113"/>
          <ac:spMkLst>
            <pc:docMk/>
            <pc:sldMk cId="1350272751" sldId="650"/>
            <ac:spMk id="9" creationId="{7FFA12A0-BA2B-1B3D-2CF1-D6A50007F65C}"/>
          </ac:spMkLst>
        </pc:spChg>
        <pc:spChg chg="mod">
          <ac:chgData name="Bras, Daniela" userId="c30e64e7-6f3b-415b-8a66-a2ebe5b2ca4e" providerId="ADAL" clId="{0C873981-0111-4FF0-9E37-A77E3DBC55BD}" dt="2024-04-22T13:51:25.805" v="371" actId="113"/>
          <ac:spMkLst>
            <pc:docMk/>
            <pc:sldMk cId="1350272751" sldId="650"/>
            <ac:spMk id="15" creationId="{2DD7A005-57BD-4948-5AE1-0A40F41A3D9F}"/>
          </ac:spMkLst>
        </pc:spChg>
      </pc:sldChg>
    </pc:docChg>
  </pc:docChgLst>
  <pc:docChgLst>
    <pc:chgData name="Bras, Daniela" userId="c30e64e7-6f3b-415b-8a66-a2ebe5b2ca4e" providerId="ADAL" clId="{710C46A6-C863-4852-831B-7367C5412772}"/>
    <pc:docChg chg="custSel addSld modSld">
      <pc:chgData name="Bras, Daniela" userId="c30e64e7-6f3b-415b-8a66-a2ebe5b2ca4e" providerId="ADAL" clId="{710C46A6-C863-4852-831B-7367C5412772}" dt="2022-05-03T15:02:01.774" v="226" actId="20577"/>
      <pc:docMkLst>
        <pc:docMk/>
      </pc:docMkLst>
      <pc:sldChg chg="addSp delSp modSp mod">
        <pc:chgData name="Bras, Daniela" userId="c30e64e7-6f3b-415b-8a66-a2ebe5b2ca4e" providerId="ADAL" clId="{710C46A6-C863-4852-831B-7367C5412772}" dt="2022-05-02T12:43:24.390" v="5" actId="14100"/>
        <pc:sldMkLst>
          <pc:docMk/>
          <pc:sldMk cId="3851069603" sldId="582"/>
        </pc:sldMkLst>
        <pc:picChg chg="add mod">
          <ac:chgData name="Bras, Daniela" userId="c30e64e7-6f3b-415b-8a66-a2ebe5b2ca4e" providerId="ADAL" clId="{710C46A6-C863-4852-831B-7367C5412772}" dt="2022-05-02T12:43:24.390" v="5" actId="14100"/>
          <ac:picMkLst>
            <pc:docMk/>
            <pc:sldMk cId="3851069603" sldId="582"/>
            <ac:picMk id="4" creationId="{7380AA5B-4A56-4D33-A62E-EA764EC1C327}"/>
          </ac:picMkLst>
        </pc:picChg>
        <pc:picChg chg="add del mod">
          <ac:chgData name="Bras, Daniela" userId="c30e64e7-6f3b-415b-8a66-a2ebe5b2ca4e" providerId="ADAL" clId="{710C46A6-C863-4852-831B-7367C5412772}" dt="2022-05-02T12:43:16.520" v="3" actId="478"/>
          <ac:picMkLst>
            <pc:docMk/>
            <pc:sldMk cId="3851069603" sldId="582"/>
            <ac:picMk id="7" creationId="{144EEF14-E6B2-4B7A-9DAC-4A06915C8F18}"/>
          </ac:picMkLst>
        </pc:picChg>
      </pc:sldChg>
      <pc:sldChg chg="modSp mod">
        <pc:chgData name="Bras, Daniela" userId="c30e64e7-6f3b-415b-8a66-a2ebe5b2ca4e" providerId="ADAL" clId="{710C46A6-C863-4852-831B-7367C5412772}" dt="2022-05-03T15:02:01.774" v="226" actId="20577"/>
        <pc:sldMkLst>
          <pc:docMk/>
          <pc:sldMk cId="3170234434" sldId="584"/>
        </pc:sldMkLst>
        <pc:spChg chg="mod">
          <ac:chgData name="Bras, Daniela" userId="c30e64e7-6f3b-415b-8a66-a2ebe5b2ca4e" providerId="ADAL" clId="{710C46A6-C863-4852-831B-7367C5412772}" dt="2022-05-03T15:02:01.774" v="226" actId="20577"/>
          <ac:spMkLst>
            <pc:docMk/>
            <pc:sldMk cId="3170234434" sldId="584"/>
            <ac:spMk id="16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2:44:41.152" v="6" actId="120"/>
        <pc:sldMkLst>
          <pc:docMk/>
          <pc:sldMk cId="1693586089" sldId="607"/>
        </pc:sldMkLst>
        <pc:spChg chg="mod">
          <ac:chgData name="Bras, Daniela" userId="c30e64e7-6f3b-415b-8a66-a2ebe5b2ca4e" providerId="ADAL" clId="{710C46A6-C863-4852-831B-7367C5412772}" dt="2022-05-02T12:44:41.152" v="6" actId="120"/>
          <ac:spMkLst>
            <pc:docMk/>
            <pc:sldMk cId="1693586089" sldId="607"/>
            <ac:spMk id="22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2:45:09.970" v="9" actId="120"/>
        <pc:sldMkLst>
          <pc:docMk/>
          <pc:sldMk cId="2949361920" sldId="608"/>
        </pc:sldMkLst>
        <pc:spChg chg="mod">
          <ac:chgData name="Bras, Daniela" userId="c30e64e7-6f3b-415b-8a66-a2ebe5b2ca4e" providerId="ADAL" clId="{710C46A6-C863-4852-831B-7367C5412772}" dt="2022-05-02T12:44:58.288" v="8" actId="120"/>
          <ac:spMkLst>
            <pc:docMk/>
            <pc:sldMk cId="2949361920" sldId="608"/>
            <ac:spMk id="19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2:45:09.970" v="9" actId="120"/>
          <ac:spMkLst>
            <pc:docMk/>
            <pc:sldMk cId="2949361920" sldId="608"/>
            <ac:spMk id="33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2:45:21.569" v="10" actId="120"/>
        <pc:sldMkLst>
          <pc:docMk/>
          <pc:sldMk cId="1288325537" sldId="609"/>
        </pc:sldMkLst>
        <pc:spChg chg="mod">
          <ac:chgData name="Bras, Daniela" userId="c30e64e7-6f3b-415b-8a66-a2ebe5b2ca4e" providerId="ADAL" clId="{710C46A6-C863-4852-831B-7367C5412772}" dt="2022-05-02T12:45:21.569" v="10" actId="120"/>
          <ac:spMkLst>
            <pc:docMk/>
            <pc:sldMk cId="1288325537" sldId="609"/>
            <ac:spMk id="11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2:45:26.717" v="11" actId="120"/>
        <pc:sldMkLst>
          <pc:docMk/>
          <pc:sldMk cId="1944077366" sldId="610"/>
        </pc:sldMkLst>
        <pc:spChg chg="mod">
          <ac:chgData name="Bras, Daniela" userId="c30e64e7-6f3b-415b-8a66-a2ebe5b2ca4e" providerId="ADAL" clId="{710C46A6-C863-4852-831B-7367C5412772}" dt="2022-05-02T12:45:26.717" v="11" actId="120"/>
          <ac:spMkLst>
            <pc:docMk/>
            <pc:sldMk cId="1944077366" sldId="610"/>
            <ac:spMk id="21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2:45:34.220" v="12" actId="120"/>
        <pc:sldMkLst>
          <pc:docMk/>
          <pc:sldMk cId="2697440925" sldId="611"/>
        </pc:sldMkLst>
        <pc:spChg chg="mod">
          <ac:chgData name="Bras, Daniela" userId="c30e64e7-6f3b-415b-8a66-a2ebe5b2ca4e" providerId="ADAL" clId="{710C46A6-C863-4852-831B-7367C5412772}" dt="2022-05-02T12:45:34.220" v="12" actId="120"/>
          <ac:spMkLst>
            <pc:docMk/>
            <pc:sldMk cId="2697440925" sldId="611"/>
            <ac:spMk id="26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15:40.117" v="13" actId="120"/>
        <pc:sldMkLst>
          <pc:docMk/>
          <pc:sldMk cId="1996930498" sldId="614"/>
        </pc:sldMkLst>
        <pc:spChg chg="mod">
          <ac:chgData name="Bras, Daniela" userId="c30e64e7-6f3b-415b-8a66-a2ebe5b2ca4e" providerId="ADAL" clId="{710C46A6-C863-4852-831B-7367C5412772}" dt="2022-05-02T13:15:40.117" v="13" actId="120"/>
          <ac:spMkLst>
            <pc:docMk/>
            <pc:sldMk cId="1996930498" sldId="614"/>
            <ac:spMk id="21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16:03.023" v="16" actId="1076"/>
        <pc:sldMkLst>
          <pc:docMk/>
          <pc:sldMk cId="4171067958" sldId="615"/>
        </pc:sldMkLst>
        <pc:spChg chg="mod">
          <ac:chgData name="Bras, Daniela" userId="c30e64e7-6f3b-415b-8a66-a2ebe5b2ca4e" providerId="ADAL" clId="{710C46A6-C863-4852-831B-7367C5412772}" dt="2022-05-02T13:16:03.023" v="16" actId="1076"/>
          <ac:spMkLst>
            <pc:docMk/>
            <pc:sldMk cId="4171067958" sldId="615"/>
            <ac:spMk id="6" creationId="{00000000-0000-0000-0000-000000000000}"/>
          </ac:spMkLst>
        </pc:spChg>
        <pc:picChg chg="mod">
          <ac:chgData name="Bras, Daniela" userId="c30e64e7-6f3b-415b-8a66-a2ebe5b2ca4e" providerId="ADAL" clId="{710C46A6-C863-4852-831B-7367C5412772}" dt="2022-05-02T13:15:59.484" v="15" actId="1076"/>
          <ac:picMkLst>
            <pc:docMk/>
            <pc:sldMk cId="4171067958" sldId="615"/>
            <ac:picMk id="2" creationId="{00000000-0000-0000-0000-000000000000}"/>
          </ac:picMkLst>
        </pc:picChg>
      </pc:sldChg>
      <pc:sldChg chg="modSp mod">
        <pc:chgData name="Bras, Daniela" userId="c30e64e7-6f3b-415b-8a66-a2ebe5b2ca4e" providerId="ADAL" clId="{710C46A6-C863-4852-831B-7367C5412772}" dt="2022-05-02T13:16:27.001" v="18" actId="120"/>
        <pc:sldMkLst>
          <pc:docMk/>
          <pc:sldMk cId="3169289657" sldId="617"/>
        </pc:sldMkLst>
        <pc:spChg chg="mod">
          <ac:chgData name="Bras, Daniela" userId="c30e64e7-6f3b-415b-8a66-a2ebe5b2ca4e" providerId="ADAL" clId="{710C46A6-C863-4852-831B-7367C5412772}" dt="2022-05-02T13:16:15.603" v="17" actId="120"/>
          <ac:spMkLst>
            <pc:docMk/>
            <pc:sldMk cId="3169289657" sldId="617"/>
            <ac:spMk id="22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6:27.001" v="18" actId="120"/>
          <ac:spMkLst>
            <pc:docMk/>
            <pc:sldMk cId="3169289657" sldId="617"/>
            <ac:spMk id="27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16:54.046" v="22" actId="6549"/>
        <pc:sldMkLst>
          <pc:docMk/>
          <pc:sldMk cId="1528530861" sldId="618"/>
        </pc:sldMkLst>
        <pc:spChg chg="mod">
          <ac:chgData name="Bras, Daniela" userId="c30e64e7-6f3b-415b-8a66-a2ebe5b2ca4e" providerId="ADAL" clId="{710C46A6-C863-4852-831B-7367C5412772}" dt="2022-05-02T13:16:54.046" v="22" actId="6549"/>
          <ac:spMkLst>
            <pc:docMk/>
            <pc:sldMk cId="1528530861" sldId="618"/>
            <ac:spMk id="14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3:17:41.574" v="27" actId="120"/>
        <pc:sldMkLst>
          <pc:docMk/>
          <pc:sldMk cId="2060159741" sldId="619"/>
        </pc:sldMkLst>
        <pc:spChg chg="mod">
          <ac:chgData name="Bras, Daniela" userId="c30e64e7-6f3b-415b-8a66-a2ebe5b2ca4e" providerId="ADAL" clId="{710C46A6-C863-4852-831B-7367C5412772}" dt="2022-05-02T13:17:10.396" v="23" actId="120"/>
          <ac:spMkLst>
            <pc:docMk/>
            <pc:sldMk cId="2060159741" sldId="619"/>
            <ac:spMk id="14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7:30.978" v="26" actId="120"/>
          <ac:spMkLst>
            <pc:docMk/>
            <pc:sldMk cId="2060159741" sldId="619"/>
            <ac:spMk id="24" creationId="{0DFD3DFA-F208-474B-8E30-A3C1EAA89EA5}"/>
          </ac:spMkLst>
        </pc:spChg>
        <pc:spChg chg="mod">
          <ac:chgData name="Bras, Daniela" userId="c30e64e7-6f3b-415b-8a66-a2ebe5b2ca4e" providerId="ADAL" clId="{710C46A6-C863-4852-831B-7367C5412772}" dt="2022-05-02T13:17:41.574" v="27" actId="120"/>
          <ac:spMkLst>
            <pc:docMk/>
            <pc:sldMk cId="2060159741" sldId="619"/>
            <ac:spMk id="25" creationId="{DAF331AD-B79B-46C5-B6C5-52667D4FD524}"/>
          </ac:spMkLst>
        </pc:spChg>
      </pc:sldChg>
      <pc:sldChg chg="modSp mod">
        <pc:chgData name="Bras, Daniela" userId="c30e64e7-6f3b-415b-8a66-a2ebe5b2ca4e" providerId="ADAL" clId="{710C46A6-C863-4852-831B-7367C5412772}" dt="2022-05-02T13:18:28.574" v="32" actId="120"/>
        <pc:sldMkLst>
          <pc:docMk/>
          <pc:sldMk cId="3937708057" sldId="620"/>
        </pc:sldMkLst>
        <pc:spChg chg="mod">
          <ac:chgData name="Bras, Daniela" userId="c30e64e7-6f3b-415b-8a66-a2ebe5b2ca4e" providerId="ADAL" clId="{710C46A6-C863-4852-831B-7367C5412772}" dt="2022-05-02T13:18:05.677" v="30" actId="120"/>
          <ac:spMkLst>
            <pc:docMk/>
            <pc:sldMk cId="3937708057" sldId="620"/>
            <ac:spMk id="13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7:56.586" v="28" actId="120"/>
          <ac:spMkLst>
            <pc:docMk/>
            <pc:sldMk cId="3937708057" sldId="620"/>
            <ac:spMk id="14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8:14.388" v="31" actId="1076"/>
          <ac:spMkLst>
            <pc:docMk/>
            <pc:sldMk cId="3937708057" sldId="620"/>
            <ac:spMk id="15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8:28.574" v="32" actId="120"/>
          <ac:spMkLst>
            <pc:docMk/>
            <pc:sldMk cId="3937708057" sldId="620"/>
            <ac:spMk id="28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3:19:02.940" v="35" actId="120"/>
        <pc:sldMkLst>
          <pc:docMk/>
          <pc:sldMk cId="157830568" sldId="621"/>
        </pc:sldMkLst>
        <pc:spChg chg="mod">
          <ac:chgData name="Bras, Daniela" userId="c30e64e7-6f3b-415b-8a66-a2ebe5b2ca4e" providerId="ADAL" clId="{710C46A6-C863-4852-831B-7367C5412772}" dt="2022-05-02T13:19:02.940" v="35" actId="120"/>
          <ac:spMkLst>
            <pc:docMk/>
            <pc:sldMk cId="157830568" sldId="621"/>
            <ac:spMk id="39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8:55.521" v="34" actId="120"/>
          <ac:spMkLst>
            <pc:docMk/>
            <pc:sldMk cId="157830568" sldId="621"/>
            <ac:spMk id="44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8:45.562" v="33" actId="120"/>
          <ac:spMkLst>
            <pc:docMk/>
            <pc:sldMk cId="157830568" sldId="621"/>
            <ac:spMk id="49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3:19:20.986" v="37" actId="120"/>
        <pc:sldMkLst>
          <pc:docMk/>
          <pc:sldMk cId="397606481" sldId="622"/>
        </pc:sldMkLst>
        <pc:spChg chg="mod">
          <ac:chgData name="Bras, Daniela" userId="c30e64e7-6f3b-415b-8a66-a2ebe5b2ca4e" providerId="ADAL" clId="{710C46A6-C863-4852-831B-7367C5412772}" dt="2022-05-02T13:19:10.836" v="36" actId="120"/>
          <ac:spMkLst>
            <pc:docMk/>
            <pc:sldMk cId="397606481" sldId="622"/>
            <ac:spMk id="21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9:20.986" v="37" actId="120"/>
          <ac:spMkLst>
            <pc:docMk/>
            <pc:sldMk cId="397606481" sldId="622"/>
            <ac:spMk id="24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3:19:52.915" v="40" actId="120"/>
        <pc:sldMkLst>
          <pc:docMk/>
          <pc:sldMk cId="4273886870" sldId="623"/>
        </pc:sldMkLst>
        <pc:spChg chg="mod">
          <ac:chgData name="Bras, Daniela" userId="c30e64e7-6f3b-415b-8a66-a2ebe5b2ca4e" providerId="ADAL" clId="{710C46A6-C863-4852-831B-7367C5412772}" dt="2022-05-02T13:19:47.867" v="39" actId="120"/>
          <ac:spMkLst>
            <pc:docMk/>
            <pc:sldMk cId="4273886870" sldId="623"/>
            <ac:spMk id="7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9:32.245" v="38" actId="120"/>
          <ac:spMkLst>
            <pc:docMk/>
            <pc:sldMk cId="4273886870" sldId="623"/>
            <ac:spMk id="21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19:52.915" v="40" actId="120"/>
          <ac:spMkLst>
            <pc:docMk/>
            <pc:sldMk cId="4273886870" sldId="623"/>
            <ac:spMk id="22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20:02.983" v="41" actId="120"/>
        <pc:sldMkLst>
          <pc:docMk/>
          <pc:sldMk cId="4030139808" sldId="624"/>
        </pc:sldMkLst>
        <pc:spChg chg="mod">
          <ac:chgData name="Bras, Daniela" userId="c30e64e7-6f3b-415b-8a66-a2ebe5b2ca4e" providerId="ADAL" clId="{710C46A6-C863-4852-831B-7367C5412772}" dt="2022-05-02T13:20:02.983" v="41" actId="120"/>
          <ac:spMkLst>
            <pc:docMk/>
            <pc:sldMk cId="4030139808" sldId="624"/>
            <ac:spMk id="43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20:11.448" v="43" actId="120"/>
        <pc:sldMkLst>
          <pc:docMk/>
          <pc:sldMk cId="4288854474" sldId="625"/>
        </pc:sldMkLst>
        <pc:spChg chg="mod">
          <ac:chgData name="Bras, Daniela" userId="c30e64e7-6f3b-415b-8a66-a2ebe5b2ca4e" providerId="ADAL" clId="{710C46A6-C863-4852-831B-7367C5412772}" dt="2022-05-02T13:20:11.448" v="43" actId="120"/>
          <ac:spMkLst>
            <pc:docMk/>
            <pc:sldMk cId="4288854474" sldId="625"/>
            <ac:spMk id="14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20:08.948" v="42" actId="120"/>
          <ac:spMkLst>
            <pc:docMk/>
            <pc:sldMk cId="4288854474" sldId="625"/>
            <ac:spMk id="15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20:17.074" v="44" actId="120"/>
        <pc:sldMkLst>
          <pc:docMk/>
          <pc:sldMk cId="3302762744" sldId="626"/>
        </pc:sldMkLst>
        <pc:spChg chg="mod">
          <ac:chgData name="Bras, Daniela" userId="c30e64e7-6f3b-415b-8a66-a2ebe5b2ca4e" providerId="ADAL" clId="{710C46A6-C863-4852-831B-7367C5412772}" dt="2022-05-02T13:20:17.074" v="44" actId="120"/>
          <ac:spMkLst>
            <pc:docMk/>
            <pc:sldMk cId="3302762744" sldId="626"/>
            <ac:spMk id="43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20:21.823" v="45" actId="120"/>
        <pc:sldMkLst>
          <pc:docMk/>
          <pc:sldMk cId="2898651219" sldId="627"/>
        </pc:sldMkLst>
        <pc:spChg chg="mod">
          <ac:chgData name="Bras, Daniela" userId="c30e64e7-6f3b-415b-8a66-a2ebe5b2ca4e" providerId="ADAL" clId="{710C46A6-C863-4852-831B-7367C5412772}" dt="2022-05-02T13:20:21.823" v="45" actId="120"/>
          <ac:spMkLst>
            <pc:docMk/>
            <pc:sldMk cId="2898651219" sldId="627"/>
            <ac:spMk id="37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3:20:29.796" v="47" actId="120"/>
        <pc:sldMkLst>
          <pc:docMk/>
          <pc:sldMk cId="4146160876" sldId="628"/>
        </pc:sldMkLst>
        <pc:spChg chg="mod">
          <ac:chgData name="Bras, Daniela" userId="c30e64e7-6f3b-415b-8a66-a2ebe5b2ca4e" providerId="ADAL" clId="{710C46A6-C863-4852-831B-7367C5412772}" dt="2022-05-02T13:20:29.796" v="47" actId="120"/>
          <ac:spMkLst>
            <pc:docMk/>
            <pc:sldMk cId="4146160876" sldId="628"/>
            <ac:spMk id="14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20:27.374" v="46" actId="120"/>
          <ac:spMkLst>
            <pc:docMk/>
            <pc:sldMk cId="4146160876" sldId="628"/>
            <ac:spMk id="37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20:35.614" v="48" actId="120"/>
        <pc:sldMkLst>
          <pc:docMk/>
          <pc:sldMk cId="3920959864" sldId="629"/>
        </pc:sldMkLst>
        <pc:spChg chg="mod">
          <ac:chgData name="Bras, Daniela" userId="c30e64e7-6f3b-415b-8a66-a2ebe5b2ca4e" providerId="ADAL" clId="{710C46A6-C863-4852-831B-7367C5412772}" dt="2022-05-02T13:20:35.614" v="48" actId="120"/>
          <ac:spMkLst>
            <pc:docMk/>
            <pc:sldMk cId="3920959864" sldId="629"/>
            <ac:spMk id="43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3:20:40.665" v="49" actId="120"/>
        <pc:sldMkLst>
          <pc:docMk/>
          <pc:sldMk cId="3406250631" sldId="630"/>
        </pc:sldMkLst>
        <pc:spChg chg="mod">
          <ac:chgData name="Bras, Daniela" userId="c30e64e7-6f3b-415b-8a66-a2ebe5b2ca4e" providerId="ADAL" clId="{710C46A6-C863-4852-831B-7367C5412772}" dt="2022-05-02T13:20:40.665" v="49" actId="120"/>
          <ac:spMkLst>
            <pc:docMk/>
            <pc:sldMk cId="3406250631" sldId="630"/>
            <ac:spMk id="37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21:17.221" v="51" actId="120"/>
        <pc:sldMkLst>
          <pc:docMk/>
          <pc:sldMk cId="767848415" sldId="632"/>
        </pc:sldMkLst>
        <pc:spChg chg="mod">
          <ac:chgData name="Bras, Daniela" userId="c30e64e7-6f3b-415b-8a66-a2ebe5b2ca4e" providerId="ADAL" clId="{710C46A6-C863-4852-831B-7367C5412772}" dt="2022-05-02T13:21:14.648" v="50" actId="120"/>
          <ac:spMkLst>
            <pc:docMk/>
            <pc:sldMk cId="767848415" sldId="632"/>
            <ac:spMk id="22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21:17.221" v="51" actId="120"/>
          <ac:spMkLst>
            <pc:docMk/>
            <pc:sldMk cId="767848415" sldId="632"/>
            <ac:spMk id="27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3:22:06.869" v="53" actId="120"/>
        <pc:sldMkLst>
          <pc:docMk/>
          <pc:sldMk cId="1767123658" sldId="633"/>
        </pc:sldMkLst>
        <pc:spChg chg="mod">
          <ac:chgData name="Bras, Daniela" userId="c30e64e7-6f3b-415b-8a66-a2ebe5b2ca4e" providerId="ADAL" clId="{710C46A6-C863-4852-831B-7367C5412772}" dt="2022-05-02T13:22:03.475" v="52" actId="120"/>
          <ac:spMkLst>
            <pc:docMk/>
            <pc:sldMk cId="1767123658" sldId="633"/>
            <ac:spMk id="4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22:06.869" v="53" actId="120"/>
          <ac:spMkLst>
            <pc:docMk/>
            <pc:sldMk cId="1767123658" sldId="633"/>
            <ac:spMk id="11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3:22:14.620" v="54" actId="120"/>
        <pc:sldMkLst>
          <pc:docMk/>
          <pc:sldMk cId="1244254217" sldId="634"/>
        </pc:sldMkLst>
        <pc:spChg chg="mod">
          <ac:chgData name="Bras, Daniela" userId="c30e64e7-6f3b-415b-8a66-a2ebe5b2ca4e" providerId="ADAL" clId="{710C46A6-C863-4852-831B-7367C5412772}" dt="2022-05-02T13:22:14.620" v="54" actId="120"/>
          <ac:spMkLst>
            <pc:docMk/>
            <pc:sldMk cId="1244254217" sldId="634"/>
            <ac:spMk id="4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22:20.450" v="55" actId="120"/>
        <pc:sldMkLst>
          <pc:docMk/>
          <pc:sldMk cId="1602671855" sldId="635"/>
        </pc:sldMkLst>
        <pc:spChg chg="mod">
          <ac:chgData name="Bras, Daniela" userId="c30e64e7-6f3b-415b-8a66-a2ebe5b2ca4e" providerId="ADAL" clId="{710C46A6-C863-4852-831B-7367C5412772}" dt="2022-05-02T13:22:20.450" v="55" actId="120"/>
          <ac:spMkLst>
            <pc:docMk/>
            <pc:sldMk cId="1602671855" sldId="635"/>
            <ac:spMk id="5" creationId="{00000000-0000-0000-0000-000000000000}"/>
          </ac:spMkLst>
        </pc:spChg>
      </pc:sldChg>
      <pc:sldChg chg="modSp">
        <pc:chgData name="Bras, Daniela" userId="c30e64e7-6f3b-415b-8a66-a2ebe5b2ca4e" providerId="ADAL" clId="{710C46A6-C863-4852-831B-7367C5412772}" dt="2022-05-02T13:22:28.610" v="57" actId="120"/>
        <pc:sldMkLst>
          <pc:docMk/>
          <pc:sldMk cId="3729068790" sldId="636"/>
        </pc:sldMkLst>
        <pc:spChg chg="mod">
          <ac:chgData name="Bras, Daniela" userId="c30e64e7-6f3b-415b-8a66-a2ebe5b2ca4e" providerId="ADAL" clId="{710C46A6-C863-4852-831B-7367C5412772}" dt="2022-05-02T13:22:26.322" v="56" actId="120"/>
          <ac:spMkLst>
            <pc:docMk/>
            <pc:sldMk cId="3729068790" sldId="636"/>
            <ac:spMk id="4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22:28.610" v="57" actId="120"/>
          <ac:spMkLst>
            <pc:docMk/>
            <pc:sldMk cId="3729068790" sldId="636"/>
            <ac:spMk id="10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22:40.691" v="59" actId="120"/>
        <pc:sldMkLst>
          <pc:docMk/>
          <pc:sldMk cId="3791305852" sldId="638"/>
        </pc:sldMkLst>
        <pc:spChg chg="mod">
          <ac:chgData name="Bras, Daniela" userId="c30e64e7-6f3b-415b-8a66-a2ebe5b2ca4e" providerId="ADAL" clId="{710C46A6-C863-4852-831B-7367C5412772}" dt="2022-05-02T13:22:40.691" v="59" actId="120"/>
          <ac:spMkLst>
            <pc:docMk/>
            <pc:sldMk cId="3791305852" sldId="638"/>
            <ac:spMk id="13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22:37.703" v="58" actId="120"/>
          <ac:spMkLst>
            <pc:docMk/>
            <pc:sldMk cId="3791305852" sldId="638"/>
            <ac:spMk id="15" creationId="{9142B468-6A54-4F42-90A5-610C1455BE91}"/>
          </ac:spMkLst>
        </pc:spChg>
      </pc:sldChg>
      <pc:sldChg chg="modSp mod">
        <pc:chgData name="Bras, Daniela" userId="c30e64e7-6f3b-415b-8a66-a2ebe5b2ca4e" providerId="ADAL" clId="{710C46A6-C863-4852-831B-7367C5412772}" dt="2022-05-02T13:23:18.390" v="65" actId="120"/>
        <pc:sldMkLst>
          <pc:docMk/>
          <pc:sldMk cId="1236454536" sldId="639"/>
        </pc:sldMkLst>
        <pc:spChg chg="mod">
          <ac:chgData name="Bras, Daniela" userId="c30e64e7-6f3b-415b-8a66-a2ebe5b2ca4e" providerId="ADAL" clId="{710C46A6-C863-4852-831B-7367C5412772}" dt="2022-05-02T13:23:11.992" v="63" actId="120"/>
          <ac:spMkLst>
            <pc:docMk/>
            <pc:sldMk cId="1236454536" sldId="639"/>
            <ac:spMk id="28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23:18.390" v="65" actId="120"/>
          <ac:spMkLst>
            <pc:docMk/>
            <pc:sldMk cId="1236454536" sldId="639"/>
            <ac:spMk id="30" creationId="{00000000-0000-0000-0000-000000000000}"/>
          </ac:spMkLst>
        </pc:spChg>
      </pc:sldChg>
      <pc:sldChg chg="modSp mod">
        <pc:chgData name="Bras, Daniela" userId="c30e64e7-6f3b-415b-8a66-a2ebe5b2ca4e" providerId="ADAL" clId="{710C46A6-C863-4852-831B-7367C5412772}" dt="2022-05-02T13:23:32.794" v="69" actId="120"/>
        <pc:sldMkLst>
          <pc:docMk/>
          <pc:sldMk cId="1013546904" sldId="640"/>
        </pc:sldMkLst>
        <pc:spChg chg="mod">
          <ac:chgData name="Bras, Daniela" userId="c30e64e7-6f3b-415b-8a66-a2ebe5b2ca4e" providerId="ADAL" clId="{710C46A6-C863-4852-831B-7367C5412772}" dt="2022-05-02T13:23:32.794" v="69" actId="120"/>
          <ac:spMkLst>
            <pc:docMk/>
            <pc:sldMk cId="1013546904" sldId="640"/>
            <ac:spMk id="18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23:27.717" v="67" actId="120"/>
          <ac:spMkLst>
            <pc:docMk/>
            <pc:sldMk cId="1013546904" sldId="640"/>
            <ac:spMk id="20" creationId="{8BC4AA8D-327A-41AB-81CD-50E545D43887}"/>
          </ac:spMkLst>
        </pc:spChg>
        <pc:spChg chg="mod">
          <ac:chgData name="Bras, Daniela" userId="c30e64e7-6f3b-415b-8a66-a2ebe5b2ca4e" providerId="ADAL" clId="{710C46A6-C863-4852-831B-7367C5412772}" dt="2022-05-02T13:23:30.389" v="68" actId="120"/>
          <ac:spMkLst>
            <pc:docMk/>
            <pc:sldMk cId="1013546904" sldId="640"/>
            <ac:spMk id="29" creationId="{F7F7278A-2A20-4063-BEAD-25ADE64364DE}"/>
          </ac:spMkLst>
        </pc:spChg>
      </pc:sldChg>
      <pc:sldChg chg="modSp mod">
        <pc:chgData name="Bras, Daniela" userId="c30e64e7-6f3b-415b-8a66-a2ebe5b2ca4e" providerId="ADAL" clId="{710C46A6-C863-4852-831B-7367C5412772}" dt="2022-05-02T13:23:40.578" v="70" actId="120"/>
        <pc:sldMkLst>
          <pc:docMk/>
          <pc:sldMk cId="838681773" sldId="643"/>
        </pc:sldMkLst>
        <pc:spChg chg="mod">
          <ac:chgData name="Bras, Daniela" userId="c30e64e7-6f3b-415b-8a66-a2ebe5b2ca4e" providerId="ADAL" clId="{710C46A6-C863-4852-831B-7367C5412772}" dt="2022-05-02T13:23:40.578" v="70" actId="120"/>
          <ac:spMkLst>
            <pc:docMk/>
            <pc:sldMk cId="838681773" sldId="643"/>
            <ac:spMk id="25" creationId="{AD2A90EE-1D8F-4E98-81E0-59465A5DC7D0}"/>
          </ac:spMkLst>
        </pc:spChg>
      </pc:sldChg>
      <pc:sldChg chg="modSp mod">
        <pc:chgData name="Bras, Daniela" userId="c30e64e7-6f3b-415b-8a66-a2ebe5b2ca4e" providerId="ADAL" clId="{710C46A6-C863-4852-831B-7367C5412772}" dt="2022-05-02T13:23:06.958" v="62" actId="120"/>
        <pc:sldMkLst>
          <pc:docMk/>
          <pc:sldMk cId="3999879998" sldId="644"/>
        </pc:sldMkLst>
        <pc:spChg chg="mod">
          <ac:chgData name="Bras, Daniela" userId="c30e64e7-6f3b-415b-8a66-a2ebe5b2ca4e" providerId="ADAL" clId="{710C46A6-C863-4852-831B-7367C5412772}" dt="2022-05-02T13:23:06.958" v="62" actId="120"/>
          <ac:spMkLst>
            <pc:docMk/>
            <pc:sldMk cId="3999879998" sldId="644"/>
            <ac:spMk id="13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2T13:22:52.716" v="61" actId="120"/>
          <ac:spMkLst>
            <pc:docMk/>
            <pc:sldMk cId="3999879998" sldId="644"/>
            <ac:spMk id="15" creationId="{9142B468-6A54-4F42-90A5-610C1455BE91}"/>
          </ac:spMkLst>
        </pc:spChg>
        <pc:spChg chg="mod">
          <ac:chgData name="Bras, Daniela" userId="c30e64e7-6f3b-415b-8a66-a2ebe5b2ca4e" providerId="ADAL" clId="{710C46A6-C863-4852-831B-7367C5412772}" dt="2022-05-02T13:22:47.359" v="60" actId="120"/>
          <ac:spMkLst>
            <pc:docMk/>
            <pc:sldMk cId="3999879998" sldId="644"/>
            <ac:spMk id="17" creationId="{0A5242D6-79F6-400D-A69A-008763F9FFD0}"/>
          </ac:spMkLst>
        </pc:spChg>
      </pc:sldChg>
      <pc:sldChg chg="addSp delSp modSp add mod delAnim">
        <pc:chgData name="Bras, Daniela" userId="c30e64e7-6f3b-415b-8a66-a2ebe5b2ca4e" providerId="ADAL" clId="{710C46A6-C863-4852-831B-7367C5412772}" dt="2022-05-03T15:01:40.316" v="216" actId="1036"/>
        <pc:sldMkLst>
          <pc:docMk/>
          <pc:sldMk cId="1709025696" sldId="645"/>
        </pc:sldMkLst>
        <pc:spChg chg="mod">
          <ac:chgData name="Bras, Daniela" userId="c30e64e7-6f3b-415b-8a66-a2ebe5b2ca4e" providerId="ADAL" clId="{710C46A6-C863-4852-831B-7367C5412772}" dt="2022-05-03T15:01:40.316" v="216" actId="1036"/>
          <ac:spMkLst>
            <pc:docMk/>
            <pc:sldMk cId="1709025696" sldId="645"/>
            <ac:spMk id="7" creationId="{229F35EF-61DB-40D7-8002-B7383A887946}"/>
          </ac:spMkLst>
        </pc:spChg>
        <pc:spChg chg="mod">
          <ac:chgData name="Bras, Daniela" userId="c30e64e7-6f3b-415b-8a66-a2ebe5b2ca4e" providerId="ADAL" clId="{710C46A6-C863-4852-831B-7367C5412772}" dt="2022-05-03T15:01:40.316" v="216" actId="1036"/>
          <ac:spMkLst>
            <pc:docMk/>
            <pc:sldMk cId="1709025696" sldId="645"/>
            <ac:spMk id="19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3T15:01:40.316" v="216" actId="1036"/>
          <ac:spMkLst>
            <pc:docMk/>
            <pc:sldMk cId="1709025696" sldId="645"/>
            <ac:spMk id="20" creationId="{00000000-0000-0000-0000-000000000000}"/>
          </ac:spMkLst>
        </pc:spChg>
        <pc:spChg chg="mod">
          <ac:chgData name="Bras, Daniela" userId="c30e64e7-6f3b-415b-8a66-a2ebe5b2ca4e" providerId="ADAL" clId="{710C46A6-C863-4852-831B-7367C5412772}" dt="2022-05-03T15:01:40.316" v="216" actId="1036"/>
          <ac:spMkLst>
            <pc:docMk/>
            <pc:sldMk cId="1709025696" sldId="645"/>
            <ac:spMk id="28" creationId="{00000000-0000-0000-0000-000000000000}"/>
          </ac:spMkLst>
        </pc:spChg>
        <pc:spChg chg="del">
          <ac:chgData name="Bras, Daniela" userId="c30e64e7-6f3b-415b-8a66-a2ebe5b2ca4e" providerId="ADAL" clId="{710C46A6-C863-4852-831B-7367C5412772}" dt="2022-05-03T15:00:11.035" v="79" actId="478"/>
          <ac:spMkLst>
            <pc:docMk/>
            <pc:sldMk cId="1709025696" sldId="645"/>
            <ac:spMk id="33" creationId="{00000000-0000-0000-0000-000000000000}"/>
          </ac:spMkLst>
        </pc:spChg>
        <pc:picChg chg="del">
          <ac:chgData name="Bras, Daniela" userId="c30e64e7-6f3b-415b-8a66-a2ebe5b2ca4e" providerId="ADAL" clId="{710C46A6-C863-4852-831B-7367C5412772}" dt="2022-05-03T14:59:40.185" v="75" actId="478"/>
          <ac:picMkLst>
            <pc:docMk/>
            <pc:sldMk cId="1709025696" sldId="645"/>
            <ac:picMk id="2" creationId="{00000000-0000-0000-0000-000000000000}"/>
          </ac:picMkLst>
        </pc:picChg>
        <pc:picChg chg="mod">
          <ac:chgData name="Bras, Daniela" userId="c30e64e7-6f3b-415b-8a66-a2ebe5b2ca4e" providerId="ADAL" clId="{710C46A6-C863-4852-831B-7367C5412772}" dt="2022-05-03T15:01:40.316" v="216" actId="1036"/>
          <ac:picMkLst>
            <pc:docMk/>
            <pc:sldMk cId="1709025696" sldId="645"/>
            <ac:picMk id="3" creationId="{00000000-0000-0000-0000-000000000000}"/>
          </ac:picMkLst>
        </pc:picChg>
        <pc:picChg chg="mod">
          <ac:chgData name="Bras, Daniela" userId="c30e64e7-6f3b-415b-8a66-a2ebe5b2ca4e" providerId="ADAL" clId="{710C46A6-C863-4852-831B-7367C5412772}" dt="2022-05-03T15:01:40.316" v="216" actId="1036"/>
          <ac:picMkLst>
            <pc:docMk/>
            <pc:sldMk cId="1709025696" sldId="645"/>
            <ac:picMk id="5" creationId="{00000000-0000-0000-0000-000000000000}"/>
          </ac:picMkLst>
        </pc:picChg>
        <pc:picChg chg="mod">
          <ac:chgData name="Bras, Daniela" userId="c30e64e7-6f3b-415b-8a66-a2ebe5b2ca4e" providerId="ADAL" clId="{710C46A6-C863-4852-831B-7367C5412772}" dt="2022-05-03T15:01:40.316" v="216" actId="1036"/>
          <ac:picMkLst>
            <pc:docMk/>
            <pc:sldMk cId="1709025696" sldId="645"/>
            <ac:picMk id="6" creationId="{AF37A2AC-6B37-4194-ADBC-FDDFAA6F2CC8}"/>
          </ac:picMkLst>
        </pc:picChg>
        <pc:picChg chg="add mod">
          <ac:chgData name="Bras, Daniela" userId="c30e64e7-6f3b-415b-8a66-a2ebe5b2ca4e" providerId="ADAL" clId="{710C46A6-C863-4852-831B-7367C5412772}" dt="2022-05-03T15:01:40.316" v="216" actId="1036"/>
          <ac:picMkLst>
            <pc:docMk/>
            <pc:sldMk cId="1709025696" sldId="645"/>
            <ac:picMk id="8" creationId="{528C7CBD-21E0-41CB-9826-1684F763E980}"/>
          </ac:picMkLst>
        </pc:picChg>
        <pc:picChg chg="mod">
          <ac:chgData name="Bras, Daniela" userId="c30e64e7-6f3b-415b-8a66-a2ebe5b2ca4e" providerId="ADAL" clId="{710C46A6-C863-4852-831B-7367C5412772}" dt="2022-05-03T15:01:40.316" v="216" actId="1036"/>
          <ac:picMkLst>
            <pc:docMk/>
            <pc:sldMk cId="1709025696" sldId="645"/>
            <ac:picMk id="12" creationId="{00000000-0000-0000-0000-000000000000}"/>
          </ac:picMkLst>
        </pc:picChg>
        <pc:picChg chg="mod">
          <ac:chgData name="Bras, Daniela" userId="c30e64e7-6f3b-415b-8a66-a2ebe5b2ca4e" providerId="ADAL" clId="{710C46A6-C863-4852-831B-7367C5412772}" dt="2022-05-03T15:01:40.316" v="216" actId="1036"/>
          <ac:picMkLst>
            <pc:docMk/>
            <pc:sldMk cId="1709025696" sldId="645"/>
            <ac:picMk id="34" creationId="{00000000-0000-0000-0000-000000000000}"/>
          </ac:picMkLst>
        </pc:picChg>
      </pc:sldChg>
    </pc:docChg>
  </pc:docChgLst>
  <pc:docChgLst>
    <pc:chgData name="di Santo, Anna" userId="2b3fff9e-2c5a-46b7-af3e-be281519fd02" providerId="ADAL" clId="{FF386C80-8ACC-411A-9222-49956D478EBD}"/>
    <pc:docChg chg="modSld">
      <pc:chgData name="di Santo, Anna" userId="2b3fff9e-2c5a-46b7-af3e-be281519fd02" providerId="ADAL" clId="{FF386C80-8ACC-411A-9222-49956D478EBD}" dt="2023-10-11T13:13:10.112" v="1" actId="20578"/>
      <pc:docMkLst>
        <pc:docMk/>
      </pc:docMkLst>
      <pc:sldChg chg="modSp">
        <pc:chgData name="di Santo, Anna" userId="2b3fff9e-2c5a-46b7-af3e-be281519fd02" providerId="ADAL" clId="{FF386C80-8ACC-411A-9222-49956D478EBD}" dt="2023-10-11T13:13:10.112" v="1" actId="20578"/>
        <pc:sldMkLst>
          <pc:docMk/>
          <pc:sldMk cId="1528530861" sldId="618"/>
        </pc:sldMkLst>
        <pc:spChg chg="mod">
          <ac:chgData name="di Santo, Anna" userId="2b3fff9e-2c5a-46b7-af3e-be281519fd02" providerId="ADAL" clId="{FF386C80-8ACC-411A-9222-49956D478EBD}" dt="2023-10-11T13:13:10.112" v="1" actId="20578"/>
          <ac:spMkLst>
            <pc:docMk/>
            <pc:sldMk cId="1528530861" sldId="618"/>
            <ac:spMk id="14" creationId="{00000000-0000-0000-0000-000000000000}"/>
          </ac:spMkLst>
        </pc:spChg>
      </pc:sldChg>
    </pc:docChg>
  </pc:docChgLst>
  <pc:docChgLst>
    <pc:chgData name="Pansini, Michela" userId="4d45ece2-a283-476c-b3f2-76db26e78329" providerId="ADAL" clId="{C1451C36-1A03-4D83-9A4F-2C653ECF2F9D}"/>
    <pc:docChg chg="undo custSel addSld modSld">
      <pc:chgData name="Pansini, Michela" userId="4d45ece2-a283-476c-b3f2-76db26e78329" providerId="ADAL" clId="{C1451C36-1A03-4D83-9A4F-2C653ECF2F9D}" dt="2022-04-29T10:28:18.079" v="994" actId="1076"/>
      <pc:docMkLst>
        <pc:docMk/>
      </pc:docMkLst>
      <pc:sldChg chg="addSp delSp modSp mod modAnim">
        <pc:chgData name="Pansini, Michela" userId="4d45ece2-a283-476c-b3f2-76db26e78329" providerId="ADAL" clId="{C1451C36-1A03-4D83-9A4F-2C653ECF2F9D}" dt="2022-04-29T10:10:22.618" v="842" actId="1076"/>
        <pc:sldMkLst>
          <pc:docMk/>
          <pc:sldMk cId="1693586089" sldId="607"/>
        </pc:sldMkLst>
        <pc:spChg chg="mod ord topLvl">
          <ac:chgData name="Pansini, Michela" userId="4d45ece2-a283-476c-b3f2-76db26e78329" providerId="ADAL" clId="{C1451C36-1A03-4D83-9A4F-2C653ECF2F9D}" dt="2022-04-28T15:47:39.203" v="58" actId="165"/>
          <ac:spMkLst>
            <pc:docMk/>
            <pc:sldMk cId="1693586089" sldId="607"/>
            <ac:spMk id="4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46:25.967" v="50" actId="1076"/>
          <ac:spMkLst>
            <pc:docMk/>
            <pc:sldMk cId="1693586089" sldId="607"/>
            <ac:spMk id="17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8T15:47:39.203" v="58" actId="165"/>
          <ac:spMkLst>
            <pc:docMk/>
            <pc:sldMk cId="1693586089" sldId="607"/>
            <ac:spMk id="21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8T15:50:46.898" v="84" actId="166"/>
          <ac:spMkLst>
            <pc:docMk/>
            <pc:sldMk cId="1693586089" sldId="607"/>
            <ac:spMk id="22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8T15:47:39.203" v="58" actId="165"/>
          <ac:spMkLst>
            <pc:docMk/>
            <pc:sldMk cId="1693586089" sldId="607"/>
            <ac:spMk id="24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8T15:48:11.642" v="64" actId="166"/>
          <ac:spMkLst>
            <pc:docMk/>
            <pc:sldMk cId="1693586089" sldId="607"/>
            <ac:spMk id="25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8T15:50:50.948" v="85" actId="166"/>
          <ac:spMkLst>
            <pc:docMk/>
            <pc:sldMk cId="1693586089" sldId="607"/>
            <ac:spMk id="26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9T10:10:13.716" v="840" actId="1076"/>
          <ac:spMkLst>
            <pc:docMk/>
            <pc:sldMk cId="1693586089" sldId="607"/>
            <ac:spMk id="27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8T15:50:42.739" v="83" actId="166"/>
          <ac:spMkLst>
            <pc:docMk/>
            <pc:sldMk cId="1693586089" sldId="607"/>
            <ac:spMk id="29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9T10:10:20.313" v="841" actId="1076"/>
          <ac:spMkLst>
            <pc:docMk/>
            <pc:sldMk cId="1693586089" sldId="607"/>
            <ac:spMk id="30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8T15:47:39.203" v="58" actId="165"/>
          <ac:spMkLst>
            <pc:docMk/>
            <pc:sldMk cId="1693586089" sldId="607"/>
            <ac:spMk id="32" creationId="{00000000-0000-0000-0000-000000000000}"/>
          </ac:spMkLst>
        </pc:spChg>
        <pc:grpChg chg="add del mod">
          <ac:chgData name="Pansini, Michela" userId="4d45ece2-a283-476c-b3f2-76db26e78329" providerId="ADAL" clId="{C1451C36-1A03-4D83-9A4F-2C653ECF2F9D}" dt="2022-04-28T15:47:39.203" v="58" actId="165"/>
          <ac:grpSpMkLst>
            <pc:docMk/>
            <pc:sldMk cId="1693586089" sldId="607"/>
            <ac:grpSpMk id="15" creationId="{0FEA512F-E453-49D4-A990-058D045B5CEA}"/>
          </ac:grpSpMkLst>
        </pc:grpChg>
        <pc:picChg chg="del">
          <ac:chgData name="Pansini, Michela" userId="4d45ece2-a283-476c-b3f2-76db26e78329" providerId="ADAL" clId="{C1451C36-1A03-4D83-9A4F-2C653ECF2F9D}" dt="2022-04-28T15:35:08.672" v="2" actId="478"/>
          <ac:picMkLst>
            <pc:docMk/>
            <pc:sldMk cId="1693586089" sldId="607"/>
            <ac:picMk id="2" creationId="{00000000-0000-0000-0000-000000000000}"/>
          </ac:picMkLst>
        </pc:picChg>
        <pc:picChg chg="mod ord topLvl">
          <ac:chgData name="Pansini, Michela" userId="4d45ece2-a283-476c-b3f2-76db26e78329" providerId="ADAL" clId="{C1451C36-1A03-4D83-9A4F-2C653ECF2F9D}" dt="2022-04-28T15:47:39.203" v="58" actId="165"/>
          <ac:picMkLst>
            <pc:docMk/>
            <pc:sldMk cId="1693586089" sldId="607"/>
            <ac:picMk id="3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8T15:35:06.260" v="0" actId="478"/>
          <ac:picMkLst>
            <pc:docMk/>
            <pc:sldMk cId="1693586089" sldId="607"/>
            <ac:picMk id="6" creationId="{2D1B1C5B-F929-4533-ACD0-DF6BA279C499}"/>
          </ac:picMkLst>
        </pc:picChg>
        <pc:picChg chg="add mod">
          <ac:chgData name="Pansini, Michela" userId="4d45ece2-a283-476c-b3f2-76db26e78329" providerId="ADAL" clId="{C1451C36-1A03-4D83-9A4F-2C653ECF2F9D}" dt="2022-04-28T15:45:57.473" v="45" actId="12788"/>
          <ac:picMkLst>
            <pc:docMk/>
            <pc:sldMk cId="1693586089" sldId="607"/>
            <ac:picMk id="8" creationId="{4AF5AEA6-4A62-47FA-B591-9C8E56568943}"/>
          </ac:picMkLst>
        </pc:picChg>
        <pc:picChg chg="add del mod">
          <ac:chgData name="Pansini, Michela" userId="4d45ece2-a283-476c-b3f2-76db26e78329" providerId="ADAL" clId="{C1451C36-1A03-4D83-9A4F-2C653ECF2F9D}" dt="2022-04-28T15:45:37.108" v="44" actId="478"/>
          <ac:picMkLst>
            <pc:docMk/>
            <pc:sldMk cId="1693586089" sldId="607"/>
            <ac:picMk id="9" creationId="{00000000-0000-0000-0000-000000000000}"/>
          </ac:picMkLst>
        </pc:picChg>
        <pc:picChg chg="mod ord topLvl">
          <ac:chgData name="Pansini, Michela" userId="4d45ece2-a283-476c-b3f2-76db26e78329" providerId="ADAL" clId="{C1451C36-1A03-4D83-9A4F-2C653ECF2F9D}" dt="2022-04-28T15:47:39.203" v="58" actId="165"/>
          <ac:picMkLst>
            <pc:docMk/>
            <pc:sldMk cId="1693586089" sldId="607"/>
            <ac:picMk id="10" creationId="{00000000-0000-0000-0000-000000000000}"/>
          </ac:picMkLst>
        </pc:picChg>
        <pc:picChg chg="add del mod modCrop">
          <ac:chgData name="Pansini, Michela" userId="4d45ece2-a283-476c-b3f2-76db26e78329" providerId="ADAL" clId="{C1451C36-1A03-4D83-9A4F-2C653ECF2F9D}" dt="2022-04-28T15:44:27.095" v="32" actId="478"/>
          <ac:picMkLst>
            <pc:docMk/>
            <pc:sldMk cId="1693586089" sldId="607"/>
            <ac:picMk id="12" creationId="{AD269872-EF7C-479A-B98E-F1D71C266820}"/>
          </ac:picMkLst>
        </pc:picChg>
        <pc:picChg chg="add mod ord topLvl">
          <ac:chgData name="Pansini, Michela" userId="4d45ece2-a283-476c-b3f2-76db26e78329" providerId="ADAL" clId="{C1451C36-1A03-4D83-9A4F-2C653ECF2F9D}" dt="2022-04-28T15:47:45.713" v="59" actId="167"/>
          <ac:picMkLst>
            <pc:docMk/>
            <pc:sldMk cId="1693586089" sldId="607"/>
            <ac:picMk id="14" creationId="{108E5E13-A283-45B7-872F-72AF26993C15}"/>
          </ac:picMkLst>
        </pc:picChg>
        <pc:picChg chg="del">
          <ac:chgData name="Pansini, Michela" userId="4d45ece2-a283-476c-b3f2-76db26e78329" providerId="ADAL" clId="{C1451C36-1A03-4D83-9A4F-2C653ECF2F9D}" dt="2022-04-28T15:35:07.062" v="1" actId="478"/>
          <ac:picMkLst>
            <pc:docMk/>
            <pc:sldMk cId="1693586089" sldId="607"/>
            <ac:picMk id="20" creationId="{00000000-0000-0000-0000-000000000000}"/>
          </ac:picMkLst>
        </pc:picChg>
        <pc:picChg chg="mod ord topLvl">
          <ac:chgData name="Pansini, Michela" userId="4d45ece2-a283-476c-b3f2-76db26e78329" providerId="ADAL" clId="{C1451C36-1A03-4D83-9A4F-2C653ECF2F9D}" dt="2022-04-28T15:47:39.203" v="58" actId="165"/>
          <ac:picMkLst>
            <pc:docMk/>
            <pc:sldMk cId="1693586089" sldId="607"/>
            <ac:picMk id="23" creationId="{00000000-0000-0000-0000-000000000000}"/>
          </ac:picMkLst>
        </pc:picChg>
        <pc:picChg chg="mod ord topLvl">
          <ac:chgData name="Pansini, Michela" userId="4d45ece2-a283-476c-b3f2-76db26e78329" providerId="ADAL" clId="{C1451C36-1A03-4D83-9A4F-2C653ECF2F9D}" dt="2022-04-29T10:10:22.618" v="842" actId="1076"/>
          <ac:picMkLst>
            <pc:docMk/>
            <pc:sldMk cId="1693586089" sldId="607"/>
            <ac:picMk id="31" creationId="{00000000-0000-0000-0000-000000000000}"/>
          </ac:picMkLst>
        </pc:picChg>
        <pc:picChg chg="add mod ord topLvl">
          <ac:chgData name="Pansini, Michela" userId="4d45ece2-a283-476c-b3f2-76db26e78329" providerId="ADAL" clId="{C1451C36-1A03-4D83-9A4F-2C653ECF2F9D}" dt="2022-04-28T15:48:25.019" v="67" actId="1076"/>
          <ac:picMkLst>
            <pc:docMk/>
            <pc:sldMk cId="1693586089" sldId="607"/>
            <ac:picMk id="33" creationId="{789C41D7-55A2-42AB-AE56-8C7DA8C7827C}"/>
          </ac:picMkLst>
        </pc:picChg>
        <pc:picChg chg="add del mod ord">
          <ac:chgData name="Pansini, Michela" userId="4d45ece2-a283-476c-b3f2-76db26e78329" providerId="ADAL" clId="{C1451C36-1A03-4D83-9A4F-2C653ECF2F9D}" dt="2022-04-28T15:47:13.998" v="55" actId="478"/>
          <ac:picMkLst>
            <pc:docMk/>
            <pc:sldMk cId="1693586089" sldId="607"/>
            <ac:picMk id="34" creationId="{678EF84A-0F66-404D-99C4-5DF3D45BE3A9}"/>
          </ac:picMkLst>
        </pc:picChg>
        <pc:picChg chg="add mod">
          <ac:chgData name="Pansini, Michela" userId="4d45ece2-a283-476c-b3f2-76db26e78329" providerId="ADAL" clId="{C1451C36-1A03-4D83-9A4F-2C653ECF2F9D}" dt="2022-04-28T15:48:21.257" v="66" actId="1076"/>
          <ac:picMkLst>
            <pc:docMk/>
            <pc:sldMk cId="1693586089" sldId="607"/>
            <ac:picMk id="35" creationId="{377B895D-6192-4311-B711-FBAA59470AB4}"/>
          </ac:picMkLst>
        </pc:picChg>
        <pc:picChg chg="add mod">
          <ac:chgData name="Pansini, Michela" userId="4d45ece2-a283-476c-b3f2-76db26e78329" providerId="ADAL" clId="{C1451C36-1A03-4D83-9A4F-2C653ECF2F9D}" dt="2022-04-28T15:50:38.709" v="82" actId="1076"/>
          <ac:picMkLst>
            <pc:docMk/>
            <pc:sldMk cId="1693586089" sldId="607"/>
            <ac:picMk id="36" creationId="{1E242C37-10D1-4860-A16F-2BED90A4BF34}"/>
          </ac:picMkLst>
        </pc:picChg>
      </pc:sldChg>
      <pc:sldChg chg="addSp modSp mod">
        <pc:chgData name="Pansini, Michela" userId="4d45ece2-a283-476c-b3f2-76db26e78329" providerId="ADAL" clId="{C1451C36-1A03-4D83-9A4F-2C653ECF2F9D}" dt="2022-04-28T15:49:07.766" v="70" actId="14100"/>
        <pc:sldMkLst>
          <pc:docMk/>
          <pc:sldMk cId="2949361920" sldId="608"/>
        </pc:sldMkLst>
        <pc:spChg chg="add mod">
          <ac:chgData name="Pansini, Michela" userId="4d45ece2-a283-476c-b3f2-76db26e78329" providerId="ADAL" clId="{C1451C36-1A03-4D83-9A4F-2C653ECF2F9D}" dt="2022-04-28T15:49:07.766" v="70" actId="14100"/>
          <ac:spMkLst>
            <pc:docMk/>
            <pc:sldMk cId="2949361920" sldId="608"/>
            <ac:spMk id="7" creationId="{229F35EF-61DB-40D7-8002-B7383A887946}"/>
          </ac:spMkLst>
        </pc:spChg>
      </pc:sldChg>
      <pc:sldChg chg="addSp delSp modSp mod modAnim">
        <pc:chgData name="Pansini, Michela" userId="4d45ece2-a283-476c-b3f2-76db26e78329" providerId="ADAL" clId="{C1451C36-1A03-4D83-9A4F-2C653ECF2F9D}" dt="2022-04-28T15:52:15.445" v="94" actId="1076"/>
        <pc:sldMkLst>
          <pc:docMk/>
          <pc:sldMk cId="1944077366" sldId="610"/>
        </pc:sldMkLst>
        <pc:spChg chg="mod">
          <ac:chgData name="Pansini, Michela" userId="4d45ece2-a283-476c-b3f2-76db26e78329" providerId="ADAL" clId="{C1451C36-1A03-4D83-9A4F-2C653ECF2F9D}" dt="2022-04-28T15:49:30.410" v="71" actId="164"/>
          <ac:spMkLst>
            <pc:docMk/>
            <pc:sldMk cId="1944077366" sldId="610"/>
            <ac:spMk id="13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49:30.410" v="71" actId="164"/>
          <ac:spMkLst>
            <pc:docMk/>
            <pc:sldMk cId="1944077366" sldId="610"/>
            <ac:spMk id="14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49:30.410" v="71" actId="164"/>
          <ac:spMkLst>
            <pc:docMk/>
            <pc:sldMk cId="1944077366" sldId="610"/>
            <ac:spMk id="15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49:30.410" v="71" actId="164"/>
          <ac:spMkLst>
            <pc:docMk/>
            <pc:sldMk cId="1944077366" sldId="610"/>
            <ac:spMk id="16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49:30.410" v="71" actId="164"/>
          <ac:spMkLst>
            <pc:docMk/>
            <pc:sldMk cId="1944077366" sldId="610"/>
            <ac:spMk id="20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51:41.056" v="88" actId="1076"/>
          <ac:spMkLst>
            <pc:docMk/>
            <pc:sldMk cId="1944077366" sldId="610"/>
            <ac:spMk id="21" creationId="{00000000-0000-0000-0000-000000000000}"/>
          </ac:spMkLst>
        </pc:spChg>
        <pc:grpChg chg="add mod">
          <ac:chgData name="Pansini, Michela" userId="4d45ece2-a283-476c-b3f2-76db26e78329" providerId="ADAL" clId="{C1451C36-1A03-4D83-9A4F-2C653ECF2F9D}" dt="2022-04-28T15:51:36.098" v="87" actId="1076"/>
          <ac:grpSpMkLst>
            <pc:docMk/>
            <pc:sldMk cId="1944077366" sldId="610"/>
            <ac:grpSpMk id="5" creationId="{151B7AF4-8C92-460D-80E5-8E2E94D6D144}"/>
          </ac:grpSpMkLst>
        </pc:grpChg>
        <pc:picChg chg="del">
          <ac:chgData name="Pansini, Michela" userId="4d45ece2-a283-476c-b3f2-76db26e78329" providerId="ADAL" clId="{C1451C36-1A03-4D83-9A4F-2C653ECF2F9D}" dt="2022-04-28T15:51:12.447" v="86" actId="478"/>
          <ac:picMkLst>
            <pc:docMk/>
            <pc:sldMk cId="1944077366" sldId="610"/>
            <ac:picMk id="2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8T15:49:40.790" v="75" actId="478"/>
          <ac:picMkLst>
            <pc:docMk/>
            <pc:sldMk cId="1944077366" sldId="610"/>
            <ac:picMk id="4" creationId="{05988DA2-8364-4CA5-B560-3D2C4FC521C8}"/>
          </ac:picMkLst>
        </pc:picChg>
        <pc:picChg chg="del mod">
          <ac:chgData name="Pansini, Michela" userId="4d45ece2-a283-476c-b3f2-76db26e78329" providerId="ADAL" clId="{C1451C36-1A03-4D83-9A4F-2C653ECF2F9D}" dt="2022-04-28T15:52:08.161" v="93" actId="478"/>
          <ac:picMkLst>
            <pc:docMk/>
            <pc:sldMk cId="1944077366" sldId="610"/>
            <ac:picMk id="10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8T15:49:30.410" v="71" actId="164"/>
          <ac:picMkLst>
            <pc:docMk/>
            <pc:sldMk cId="1944077366" sldId="610"/>
            <ac:picMk id="12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8T15:49:30.410" v="71" actId="164"/>
          <ac:picMkLst>
            <pc:docMk/>
            <pc:sldMk cId="1944077366" sldId="610"/>
            <ac:picMk id="18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8T15:49:30.410" v="71" actId="164"/>
          <ac:picMkLst>
            <pc:docMk/>
            <pc:sldMk cId="1944077366" sldId="610"/>
            <ac:picMk id="19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8T15:49:39.482" v="74" actId="478"/>
          <ac:picMkLst>
            <pc:docMk/>
            <pc:sldMk cId="1944077366" sldId="610"/>
            <ac:picMk id="22" creationId="{00000000-0000-0000-0000-000000000000}"/>
          </ac:picMkLst>
        </pc:picChg>
        <pc:picChg chg="add mod ord">
          <ac:chgData name="Pansini, Michela" userId="4d45ece2-a283-476c-b3f2-76db26e78329" providerId="ADAL" clId="{C1451C36-1A03-4D83-9A4F-2C653ECF2F9D}" dt="2022-04-28T15:50:07.937" v="78" actId="12788"/>
          <ac:picMkLst>
            <pc:docMk/>
            <pc:sldMk cId="1944077366" sldId="610"/>
            <ac:picMk id="23" creationId="{16122D89-320A-49E4-9C69-345F21E670B9}"/>
          </ac:picMkLst>
        </pc:picChg>
        <pc:picChg chg="add mod">
          <ac:chgData name="Pansini, Michela" userId="4d45ece2-a283-476c-b3f2-76db26e78329" providerId="ADAL" clId="{C1451C36-1A03-4D83-9A4F-2C653ECF2F9D}" dt="2022-04-28T15:51:49.407" v="90" actId="1076"/>
          <ac:picMkLst>
            <pc:docMk/>
            <pc:sldMk cId="1944077366" sldId="610"/>
            <ac:picMk id="24" creationId="{4346845E-C6FB-4CE6-A748-54E1A32F46C0}"/>
          </ac:picMkLst>
        </pc:picChg>
        <pc:picChg chg="add mod">
          <ac:chgData name="Pansini, Michela" userId="4d45ece2-a283-476c-b3f2-76db26e78329" providerId="ADAL" clId="{C1451C36-1A03-4D83-9A4F-2C653ECF2F9D}" dt="2022-04-28T15:52:15.445" v="94" actId="1076"/>
          <ac:picMkLst>
            <pc:docMk/>
            <pc:sldMk cId="1944077366" sldId="610"/>
            <ac:picMk id="25" creationId="{37AA126A-4A17-4EED-B787-1285CE49B525}"/>
          </ac:picMkLst>
        </pc:picChg>
      </pc:sldChg>
      <pc:sldChg chg="addSp modSp mod">
        <pc:chgData name="Pansini, Michela" userId="4d45ece2-a283-476c-b3f2-76db26e78329" providerId="ADAL" clId="{C1451C36-1A03-4D83-9A4F-2C653ECF2F9D}" dt="2022-04-28T15:52:36.813" v="96" actId="1076"/>
        <pc:sldMkLst>
          <pc:docMk/>
          <pc:sldMk cId="2697440925" sldId="611"/>
        </pc:sldMkLst>
        <pc:spChg chg="add mod">
          <ac:chgData name="Pansini, Michela" userId="4d45ece2-a283-476c-b3f2-76db26e78329" providerId="ADAL" clId="{C1451C36-1A03-4D83-9A4F-2C653ECF2F9D}" dt="2022-04-28T15:52:36.813" v="96" actId="1076"/>
          <ac:spMkLst>
            <pc:docMk/>
            <pc:sldMk cId="2697440925" sldId="611"/>
            <ac:spMk id="20" creationId="{BC56CA67-F90B-438C-9753-874F5BF021AB}"/>
          </ac:spMkLst>
        </pc:spChg>
      </pc:sldChg>
      <pc:sldChg chg="addSp delSp modSp mod modAnim">
        <pc:chgData name="Pansini, Michela" userId="4d45ece2-a283-476c-b3f2-76db26e78329" providerId="ADAL" clId="{C1451C36-1A03-4D83-9A4F-2C653ECF2F9D}" dt="2022-04-28T15:54:02.353" v="112" actId="1076"/>
        <pc:sldMkLst>
          <pc:docMk/>
          <pc:sldMk cId="1996930498" sldId="614"/>
        </pc:sldMkLst>
        <pc:spChg chg="mod">
          <ac:chgData name="Pansini, Michela" userId="4d45ece2-a283-476c-b3f2-76db26e78329" providerId="ADAL" clId="{C1451C36-1A03-4D83-9A4F-2C653ECF2F9D}" dt="2022-04-28T15:52:55.731" v="97" actId="164"/>
          <ac:spMkLst>
            <pc:docMk/>
            <pc:sldMk cId="1996930498" sldId="614"/>
            <ac:spMk id="13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52:55.731" v="97" actId="164"/>
          <ac:spMkLst>
            <pc:docMk/>
            <pc:sldMk cId="1996930498" sldId="614"/>
            <ac:spMk id="14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52:55.731" v="97" actId="164"/>
          <ac:spMkLst>
            <pc:docMk/>
            <pc:sldMk cId="1996930498" sldId="614"/>
            <ac:spMk id="15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52:55.731" v="97" actId="164"/>
          <ac:spMkLst>
            <pc:docMk/>
            <pc:sldMk cId="1996930498" sldId="614"/>
            <ac:spMk id="16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52:55.731" v="97" actId="164"/>
          <ac:spMkLst>
            <pc:docMk/>
            <pc:sldMk cId="1996930498" sldId="614"/>
            <ac:spMk id="20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8T15:53:42.825" v="109" actId="1076"/>
          <ac:spMkLst>
            <pc:docMk/>
            <pc:sldMk cId="1996930498" sldId="614"/>
            <ac:spMk id="21" creationId="{00000000-0000-0000-0000-000000000000}"/>
          </ac:spMkLst>
        </pc:spChg>
        <pc:grpChg chg="add mod">
          <ac:chgData name="Pansini, Michela" userId="4d45ece2-a283-476c-b3f2-76db26e78329" providerId="ADAL" clId="{C1451C36-1A03-4D83-9A4F-2C653ECF2F9D}" dt="2022-04-28T15:53:37.415" v="108" actId="1076"/>
          <ac:grpSpMkLst>
            <pc:docMk/>
            <pc:sldMk cId="1996930498" sldId="614"/>
            <ac:grpSpMk id="5" creationId="{31F62B50-2CBE-4E4C-BC5F-9FFBC57A6894}"/>
          </ac:grpSpMkLst>
        </pc:grpChg>
        <pc:picChg chg="del">
          <ac:chgData name="Pansini, Michela" userId="4d45ece2-a283-476c-b3f2-76db26e78329" providerId="ADAL" clId="{C1451C36-1A03-4D83-9A4F-2C653ECF2F9D}" dt="2022-04-28T15:53:05.616" v="101" actId="478"/>
          <ac:picMkLst>
            <pc:docMk/>
            <pc:sldMk cId="1996930498" sldId="614"/>
            <ac:picMk id="2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8T15:53:04.984" v="100" actId="478"/>
          <ac:picMkLst>
            <pc:docMk/>
            <pc:sldMk cId="1996930498" sldId="614"/>
            <ac:picMk id="4" creationId="{3795CD68-386C-4CA0-9BDC-A6DFFF0E21E8}"/>
          </ac:picMkLst>
        </pc:picChg>
        <pc:picChg chg="del">
          <ac:chgData name="Pansini, Michela" userId="4d45ece2-a283-476c-b3f2-76db26e78329" providerId="ADAL" clId="{C1451C36-1A03-4D83-9A4F-2C653ECF2F9D}" dt="2022-04-28T15:53:03.096" v="98" actId="478"/>
          <ac:picMkLst>
            <pc:docMk/>
            <pc:sldMk cId="1996930498" sldId="614"/>
            <ac:picMk id="10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8T15:52:55.731" v="97" actId="164"/>
          <ac:picMkLst>
            <pc:docMk/>
            <pc:sldMk cId="1996930498" sldId="614"/>
            <ac:picMk id="12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8T15:52:55.731" v="97" actId="164"/>
          <ac:picMkLst>
            <pc:docMk/>
            <pc:sldMk cId="1996930498" sldId="614"/>
            <ac:picMk id="18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8T15:52:55.731" v="97" actId="164"/>
          <ac:picMkLst>
            <pc:docMk/>
            <pc:sldMk cId="1996930498" sldId="614"/>
            <ac:picMk id="19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8T15:53:04.099" v="99" actId="478"/>
          <ac:picMkLst>
            <pc:docMk/>
            <pc:sldMk cId="1996930498" sldId="614"/>
            <ac:picMk id="22" creationId="{00000000-0000-0000-0000-000000000000}"/>
          </ac:picMkLst>
        </pc:picChg>
        <pc:picChg chg="add mod ord">
          <ac:chgData name="Pansini, Michela" userId="4d45ece2-a283-476c-b3f2-76db26e78329" providerId="ADAL" clId="{C1451C36-1A03-4D83-9A4F-2C653ECF2F9D}" dt="2022-04-28T15:53:31.466" v="107" actId="1076"/>
          <ac:picMkLst>
            <pc:docMk/>
            <pc:sldMk cId="1996930498" sldId="614"/>
            <ac:picMk id="23" creationId="{B20E3E36-AB2A-40E1-BDA3-7599E56A8E96}"/>
          </ac:picMkLst>
        </pc:picChg>
        <pc:picChg chg="add mod">
          <ac:chgData name="Pansini, Michela" userId="4d45ece2-a283-476c-b3f2-76db26e78329" providerId="ADAL" clId="{C1451C36-1A03-4D83-9A4F-2C653ECF2F9D}" dt="2022-04-28T15:53:54.527" v="110"/>
          <ac:picMkLst>
            <pc:docMk/>
            <pc:sldMk cId="1996930498" sldId="614"/>
            <ac:picMk id="24" creationId="{EBD6D23C-270B-47D6-BC09-7BF06788232D}"/>
          </ac:picMkLst>
        </pc:picChg>
        <pc:picChg chg="add mod">
          <ac:chgData name="Pansini, Michela" userId="4d45ece2-a283-476c-b3f2-76db26e78329" providerId="ADAL" clId="{C1451C36-1A03-4D83-9A4F-2C653ECF2F9D}" dt="2022-04-28T15:54:02.353" v="112" actId="1076"/>
          <ac:picMkLst>
            <pc:docMk/>
            <pc:sldMk cId="1996930498" sldId="614"/>
            <ac:picMk id="25" creationId="{02827467-4CE8-4DB9-8C38-8D18F6A271FA}"/>
          </ac:picMkLst>
        </pc:picChg>
      </pc:sldChg>
      <pc:sldChg chg="addSp delSp modSp mod modAnim">
        <pc:chgData name="Pansini, Michela" userId="4d45ece2-a283-476c-b3f2-76db26e78329" providerId="ADAL" clId="{C1451C36-1A03-4D83-9A4F-2C653ECF2F9D}" dt="2022-04-29T10:11:35.687" v="845" actId="166"/>
        <pc:sldMkLst>
          <pc:docMk/>
          <pc:sldMk cId="3169289657" sldId="617"/>
        </pc:sldMkLst>
        <pc:spChg chg="mod topLvl">
          <ac:chgData name="Pansini, Michela" userId="4d45ece2-a283-476c-b3f2-76db26e78329" providerId="ADAL" clId="{C1451C36-1A03-4D83-9A4F-2C653ECF2F9D}" dt="2022-04-29T10:11:28.673" v="844" actId="165"/>
          <ac:spMkLst>
            <pc:docMk/>
            <pc:sldMk cId="3169289657" sldId="617"/>
            <ac:spMk id="4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8T15:56:46.092" v="129" actId="478"/>
          <ac:spMkLst>
            <pc:docMk/>
            <pc:sldMk cId="3169289657" sldId="617"/>
            <ac:spMk id="9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10:11:28.673" v="844" actId="165"/>
          <ac:spMkLst>
            <pc:docMk/>
            <pc:sldMk cId="3169289657" sldId="617"/>
            <ac:spMk id="22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10:11:28.673" v="844" actId="165"/>
          <ac:spMkLst>
            <pc:docMk/>
            <pc:sldMk cId="3169289657" sldId="617"/>
            <ac:spMk id="24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10:11:28.673" v="844" actId="165"/>
          <ac:spMkLst>
            <pc:docMk/>
            <pc:sldMk cId="3169289657" sldId="617"/>
            <ac:spMk id="25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10:11:28.673" v="844" actId="165"/>
          <ac:spMkLst>
            <pc:docMk/>
            <pc:sldMk cId="3169289657" sldId="617"/>
            <ac:spMk id="26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10:11:28.673" v="844" actId="165"/>
          <ac:spMkLst>
            <pc:docMk/>
            <pc:sldMk cId="3169289657" sldId="617"/>
            <ac:spMk id="27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10:11:28.673" v="844" actId="165"/>
          <ac:spMkLst>
            <pc:docMk/>
            <pc:sldMk cId="3169289657" sldId="617"/>
            <ac:spMk id="28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9T10:11:35.687" v="845" actId="166"/>
          <ac:spMkLst>
            <pc:docMk/>
            <pc:sldMk cId="3169289657" sldId="617"/>
            <ac:spMk id="29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10:11:28.673" v="844" actId="165"/>
          <ac:spMkLst>
            <pc:docMk/>
            <pc:sldMk cId="3169289657" sldId="617"/>
            <ac:spMk id="30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8T15:56:59.320" v="137" actId="478"/>
          <ac:spMkLst>
            <pc:docMk/>
            <pc:sldMk cId="3169289657" sldId="617"/>
            <ac:spMk id="33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8T15:56:49.321" v="132" actId="478"/>
          <ac:spMkLst>
            <pc:docMk/>
            <pc:sldMk cId="3169289657" sldId="617"/>
            <ac:spMk id="34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8T15:57:03.074" v="139" actId="478"/>
          <ac:spMkLst>
            <pc:docMk/>
            <pc:sldMk cId="3169289657" sldId="617"/>
            <ac:spMk id="35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8T15:56:50.254" v="133" actId="478"/>
          <ac:spMkLst>
            <pc:docMk/>
            <pc:sldMk cId="3169289657" sldId="617"/>
            <ac:spMk id="39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8T15:56:50.955" v="134" actId="478"/>
          <ac:spMkLst>
            <pc:docMk/>
            <pc:sldMk cId="3169289657" sldId="617"/>
            <ac:spMk id="40" creationId="{00000000-0000-0000-0000-000000000000}"/>
          </ac:spMkLst>
        </pc:spChg>
        <pc:grpChg chg="add del mod">
          <ac:chgData name="Pansini, Michela" userId="4d45ece2-a283-476c-b3f2-76db26e78329" providerId="ADAL" clId="{C1451C36-1A03-4D83-9A4F-2C653ECF2F9D}" dt="2022-04-29T10:11:28.673" v="844" actId="165"/>
          <ac:grpSpMkLst>
            <pc:docMk/>
            <pc:sldMk cId="3169289657" sldId="617"/>
            <ac:grpSpMk id="7" creationId="{B6711801-E0AB-4C22-9433-B0DFBD863931}"/>
          </ac:grpSpMkLst>
        </pc:grpChg>
        <pc:grpChg chg="del">
          <ac:chgData name="Pansini, Michela" userId="4d45ece2-a283-476c-b3f2-76db26e78329" providerId="ADAL" clId="{C1451C36-1A03-4D83-9A4F-2C653ECF2F9D}" dt="2022-04-28T15:56:00.430" v="117" actId="478"/>
          <ac:grpSpMkLst>
            <pc:docMk/>
            <pc:sldMk cId="3169289657" sldId="617"/>
            <ac:grpSpMk id="11" creationId="{00000000-0000-0000-0000-000000000000}"/>
          </ac:grpSpMkLst>
        </pc:grpChg>
        <pc:picChg chg="del">
          <ac:chgData name="Pansini, Michela" userId="4d45ece2-a283-476c-b3f2-76db26e78329" providerId="ADAL" clId="{C1451C36-1A03-4D83-9A4F-2C653ECF2F9D}" dt="2022-04-28T15:56:05.216" v="119" actId="478"/>
          <ac:picMkLst>
            <pc:docMk/>
            <pc:sldMk cId="3169289657" sldId="617"/>
            <ac:picMk id="3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8T15:56:44.630" v="127" actId="478"/>
          <ac:picMkLst>
            <pc:docMk/>
            <pc:sldMk cId="3169289657" sldId="617"/>
            <ac:picMk id="8" creationId="{00000000-0000-0000-0000-000000000000}"/>
          </ac:picMkLst>
        </pc:picChg>
        <pc:picChg chg="mod topLvl">
          <ac:chgData name="Pansini, Michela" userId="4d45ece2-a283-476c-b3f2-76db26e78329" providerId="ADAL" clId="{C1451C36-1A03-4D83-9A4F-2C653ECF2F9D}" dt="2022-04-29T10:11:28.673" v="844" actId="165"/>
          <ac:picMkLst>
            <pc:docMk/>
            <pc:sldMk cId="3169289657" sldId="617"/>
            <ac:picMk id="23" creationId="{00000000-0000-0000-0000-000000000000}"/>
          </ac:picMkLst>
        </pc:picChg>
        <pc:picChg chg="mod topLvl">
          <ac:chgData name="Pansini, Michela" userId="4d45ece2-a283-476c-b3f2-76db26e78329" providerId="ADAL" clId="{C1451C36-1A03-4D83-9A4F-2C653ECF2F9D}" dt="2022-04-29T10:11:28.673" v="844" actId="165"/>
          <ac:picMkLst>
            <pc:docMk/>
            <pc:sldMk cId="3169289657" sldId="617"/>
            <ac:picMk id="31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8T15:56:45.375" v="128" actId="478"/>
          <ac:picMkLst>
            <pc:docMk/>
            <pc:sldMk cId="3169289657" sldId="617"/>
            <ac:picMk id="32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8T15:57:01.239" v="138" actId="478"/>
          <ac:picMkLst>
            <pc:docMk/>
            <pc:sldMk cId="3169289657" sldId="617"/>
            <ac:picMk id="36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8T15:56:47.680" v="131" actId="478"/>
          <ac:picMkLst>
            <pc:docMk/>
            <pc:sldMk cId="3169289657" sldId="617"/>
            <ac:picMk id="37" creationId="{00000000-0000-0000-0000-000000000000}"/>
          </ac:picMkLst>
        </pc:picChg>
        <pc:picChg chg="mod topLvl">
          <ac:chgData name="Pansini, Michela" userId="4d45ece2-a283-476c-b3f2-76db26e78329" providerId="ADAL" clId="{C1451C36-1A03-4D83-9A4F-2C653ECF2F9D}" dt="2022-04-29T10:11:28.673" v="844" actId="165"/>
          <ac:picMkLst>
            <pc:docMk/>
            <pc:sldMk cId="3169289657" sldId="617"/>
            <ac:picMk id="38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8T15:56:46.762" v="130" actId="478"/>
          <ac:picMkLst>
            <pc:docMk/>
            <pc:sldMk cId="3169289657" sldId="617"/>
            <ac:picMk id="41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8T15:56:43.827" v="126" actId="478"/>
          <ac:picMkLst>
            <pc:docMk/>
            <pc:sldMk cId="3169289657" sldId="617"/>
            <ac:picMk id="42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8T15:56:03.081" v="118" actId="478"/>
          <ac:picMkLst>
            <pc:docMk/>
            <pc:sldMk cId="3169289657" sldId="617"/>
            <ac:picMk id="44" creationId="{00000000-0000-0000-0000-000000000000}"/>
          </ac:picMkLst>
        </pc:picChg>
        <pc:picChg chg="add mod ord">
          <ac:chgData name="Pansini, Michela" userId="4d45ece2-a283-476c-b3f2-76db26e78329" providerId="ADAL" clId="{C1451C36-1A03-4D83-9A4F-2C653ECF2F9D}" dt="2022-04-28T15:56:15.939" v="122" actId="167"/>
          <ac:picMkLst>
            <pc:docMk/>
            <pc:sldMk cId="3169289657" sldId="617"/>
            <ac:picMk id="45" creationId="{461E3D94-DF9B-4B4F-990E-0A6AA119D132}"/>
          </ac:picMkLst>
        </pc:picChg>
        <pc:picChg chg="add mod">
          <ac:chgData name="Pansini, Michela" userId="4d45ece2-a283-476c-b3f2-76db26e78329" providerId="ADAL" clId="{C1451C36-1A03-4D83-9A4F-2C653ECF2F9D}" dt="2022-04-28T15:57:23.632" v="141" actId="1076"/>
          <ac:picMkLst>
            <pc:docMk/>
            <pc:sldMk cId="3169289657" sldId="617"/>
            <ac:picMk id="46" creationId="{B2008C48-F801-4563-AB05-EBE38A75AFD4}"/>
          </ac:picMkLst>
        </pc:picChg>
      </pc:sldChg>
      <pc:sldChg chg="addSp modSp mod">
        <pc:chgData name="Pansini, Michela" userId="4d45ece2-a283-476c-b3f2-76db26e78329" providerId="ADAL" clId="{C1451C36-1A03-4D83-9A4F-2C653ECF2F9D}" dt="2022-04-28T16:02:51.712" v="167" actId="14100"/>
        <pc:sldMkLst>
          <pc:docMk/>
          <pc:sldMk cId="1528530861" sldId="618"/>
        </pc:sldMkLst>
        <pc:spChg chg="add mod">
          <ac:chgData name="Pansini, Michela" userId="4d45ece2-a283-476c-b3f2-76db26e78329" providerId="ADAL" clId="{C1451C36-1A03-4D83-9A4F-2C653ECF2F9D}" dt="2022-04-28T16:02:51.712" v="167" actId="14100"/>
          <ac:spMkLst>
            <pc:docMk/>
            <pc:sldMk cId="1528530861" sldId="618"/>
            <ac:spMk id="23" creationId="{D1E784FD-C14B-429D-A3FC-EE48CB92E5CE}"/>
          </ac:spMkLst>
        </pc:spChg>
        <pc:picChg chg="add mod modCrop">
          <ac:chgData name="Pansini, Michela" userId="4d45ece2-a283-476c-b3f2-76db26e78329" providerId="ADAL" clId="{C1451C36-1A03-4D83-9A4F-2C653ECF2F9D}" dt="2022-04-28T16:01:53.141" v="160" actId="732"/>
          <ac:picMkLst>
            <pc:docMk/>
            <pc:sldMk cId="1528530861" sldId="618"/>
            <ac:picMk id="20" creationId="{6B3A36AC-15E7-45DB-918B-091B857BF707}"/>
          </ac:picMkLst>
        </pc:picChg>
      </pc:sldChg>
      <pc:sldChg chg="addSp modSp mod modAnim addCm delCm modCm">
        <pc:chgData name="Pansini, Michela" userId="4d45ece2-a283-476c-b3f2-76db26e78329" providerId="ADAL" clId="{C1451C36-1A03-4D83-9A4F-2C653ECF2F9D}" dt="2022-04-29T10:12:16.137" v="847" actId="113"/>
        <pc:sldMkLst>
          <pc:docMk/>
          <pc:sldMk cId="2060159741" sldId="619"/>
        </pc:sldMkLst>
        <pc:spChg chg="add mod">
          <ac:chgData name="Pansini, Michela" userId="4d45ece2-a283-476c-b3f2-76db26e78329" providerId="ADAL" clId="{C1451C36-1A03-4D83-9A4F-2C653ECF2F9D}" dt="2022-04-28T16:03:03.596" v="171" actId="1076"/>
          <ac:spMkLst>
            <pc:docMk/>
            <pc:sldMk cId="2060159741" sldId="619"/>
            <ac:spMk id="20" creationId="{33FA4857-71CF-4900-B122-81FF87570BBF}"/>
          </ac:spMkLst>
        </pc:spChg>
        <pc:spChg chg="add mod">
          <ac:chgData name="Pansini, Michela" userId="4d45ece2-a283-476c-b3f2-76db26e78329" providerId="ADAL" clId="{C1451C36-1A03-4D83-9A4F-2C653ECF2F9D}" dt="2022-04-29T08:51:05.352" v="241" actId="1076"/>
          <ac:spMkLst>
            <pc:docMk/>
            <pc:sldMk cId="2060159741" sldId="619"/>
            <ac:spMk id="21" creationId="{29B1648B-586D-4574-9FCE-C62E665ED865}"/>
          </ac:spMkLst>
        </pc:spChg>
        <pc:spChg chg="add mod">
          <ac:chgData name="Pansini, Michela" userId="4d45ece2-a283-476c-b3f2-76db26e78329" providerId="ADAL" clId="{C1451C36-1A03-4D83-9A4F-2C653ECF2F9D}" dt="2022-04-29T08:51:48.375" v="249" actId="1076"/>
          <ac:spMkLst>
            <pc:docMk/>
            <pc:sldMk cId="2060159741" sldId="619"/>
            <ac:spMk id="23" creationId="{0910848B-54B6-4DB6-B43B-F1C87CC558F0}"/>
          </ac:spMkLst>
        </pc:spChg>
        <pc:spChg chg="add mod">
          <ac:chgData name="Pansini, Michela" userId="4d45ece2-a283-476c-b3f2-76db26e78329" providerId="ADAL" clId="{C1451C36-1A03-4D83-9A4F-2C653ECF2F9D}" dt="2022-04-29T10:12:16.137" v="847" actId="113"/>
          <ac:spMkLst>
            <pc:docMk/>
            <pc:sldMk cId="2060159741" sldId="619"/>
            <ac:spMk id="24" creationId="{0DFD3DFA-F208-474B-8E30-A3C1EAA89EA5}"/>
          </ac:spMkLst>
        </pc:spChg>
        <pc:picChg chg="mod">
          <ac:chgData name="Pansini, Michela" userId="4d45ece2-a283-476c-b3f2-76db26e78329" providerId="ADAL" clId="{C1451C36-1A03-4D83-9A4F-2C653ECF2F9D}" dt="2022-04-29T08:51:32.694" v="246" actId="1076"/>
          <ac:picMkLst>
            <pc:docMk/>
            <pc:sldMk cId="2060159741" sldId="619"/>
            <ac:picMk id="4" creationId="{00000000-0000-0000-0000-000000000000}"/>
          </ac:picMkLst>
        </pc:picChg>
        <pc:picChg chg="add mod modCrop">
          <ac:chgData name="Pansini, Michela" userId="4d45ece2-a283-476c-b3f2-76db26e78329" providerId="ADAL" clId="{C1451C36-1A03-4D83-9A4F-2C653ECF2F9D}" dt="2022-04-28T16:01:04.946" v="155" actId="14100"/>
          <ac:picMkLst>
            <pc:docMk/>
            <pc:sldMk cId="2060159741" sldId="619"/>
            <ac:picMk id="8" creationId="{68E41704-FB71-4990-8A36-53D5D239DD92}"/>
          </ac:picMkLst>
        </pc:picChg>
        <pc:picChg chg="ord">
          <ac:chgData name="Pansini, Michela" userId="4d45ece2-a283-476c-b3f2-76db26e78329" providerId="ADAL" clId="{C1451C36-1A03-4D83-9A4F-2C653ECF2F9D}" dt="2022-04-28T16:01:16.562" v="156" actId="166"/>
          <ac:picMkLst>
            <pc:docMk/>
            <pc:sldMk cId="2060159741" sldId="619"/>
            <ac:picMk id="16" creationId="{00000000-0000-0000-0000-000000000000}"/>
          </ac:picMkLst>
        </pc:picChg>
        <pc:picChg chg="add mod modCrop">
          <ac:chgData name="Pansini, Michela" userId="4d45ece2-a283-476c-b3f2-76db26e78329" providerId="ADAL" clId="{C1451C36-1A03-4D83-9A4F-2C653ECF2F9D}" dt="2022-04-28T16:02:07.915" v="164" actId="732"/>
          <ac:picMkLst>
            <pc:docMk/>
            <pc:sldMk cId="2060159741" sldId="619"/>
            <ac:picMk id="19" creationId="{20B9D80F-A2D8-4ED2-B129-EBECBECCB4E9}"/>
          </ac:picMkLst>
        </pc:picChg>
      </pc:sldChg>
      <pc:sldChg chg="addSp modSp mod addCm delCm modCm">
        <pc:chgData name="Pansini, Michela" userId="4d45ece2-a283-476c-b3f2-76db26e78329" providerId="ADAL" clId="{C1451C36-1A03-4D83-9A4F-2C653ECF2F9D}" dt="2022-04-29T10:13:07.292" v="852" actId="1076"/>
        <pc:sldMkLst>
          <pc:docMk/>
          <pc:sldMk cId="3937708057" sldId="620"/>
        </pc:sldMkLst>
        <pc:spChg chg="add mod">
          <ac:chgData name="Pansini, Michela" userId="4d45ece2-a283-476c-b3f2-76db26e78329" providerId="ADAL" clId="{C1451C36-1A03-4D83-9A4F-2C653ECF2F9D}" dt="2022-04-29T08:49:53.067" v="235" actId="14100"/>
          <ac:spMkLst>
            <pc:docMk/>
            <pc:sldMk cId="3937708057" sldId="620"/>
            <ac:spMk id="4" creationId="{882CA99C-8CB6-4CA5-9999-E2D055032050}"/>
          </ac:spMkLst>
        </pc:spChg>
        <pc:spChg chg="mod ord">
          <ac:chgData name="Pansini, Michela" userId="4d45ece2-a283-476c-b3f2-76db26e78329" providerId="ADAL" clId="{C1451C36-1A03-4D83-9A4F-2C653ECF2F9D}" dt="2022-04-29T08:50:12.377" v="237" actId="1076"/>
          <ac:spMkLst>
            <pc:docMk/>
            <pc:sldMk cId="3937708057" sldId="620"/>
            <ac:spMk id="13" creationId="{00000000-0000-0000-0000-000000000000}"/>
          </ac:spMkLst>
        </pc:spChg>
        <pc:spChg chg="ord">
          <ac:chgData name="Pansini, Michela" userId="4d45ece2-a283-476c-b3f2-76db26e78329" providerId="ADAL" clId="{C1451C36-1A03-4D83-9A4F-2C653ECF2F9D}" dt="2022-04-29T08:50:17.772" v="238" actId="166"/>
          <ac:spMkLst>
            <pc:docMk/>
            <pc:sldMk cId="3937708057" sldId="620"/>
            <ac:spMk id="15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2:56.926" v="851" actId="1076"/>
          <ac:spMkLst>
            <pc:docMk/>
            <pc:sldMk cId="3937708057" sldId="620"/>
            <ac:spMk id="19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2:45.907" v="848" actId="1076"/>
          <ac:spMkLst>
            <pc:docMk/>
            <pc:sldMk cId="3937708057" sldId="620"/>
            <ac:spMk id="24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2:45.907" v="848" actId="1076"/>
          <ac:spMkLst>
            <pc:docMk/>
            <pc:sldMk cId="3937708057" sldId="620"/>
            <ac:spMk id="25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3:07.292" v="852" actId="1076"/>
          <ac:spMkLst>
            <pc:docMk/>
            <pc:sldMk cId="3937708057" sldId="620"/>
            <ac:spMk id="28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2:45.907" v="848" actId="1076"/>
          <ac:spMkLst>
            <pc:docMk/>
            <pc:sldMk cId="3937708057" sldId="620"/>
            <ac:spMk id="29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2:45.907" v="848" actId="1076"/>
          <ac:spMkLst>
            <pc:docMk/>
            <pc:sldMk cId="3937708057" sldId="620"/>
            <ac:spMk id="30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2:45.907" v="848" actId="1076"/>
          <ac:spMkLst>
            <pc:docMk/>
            <pc:sldMk cId="3937708057" sldId="620"/>
            <ac:spMk id="32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2:45.907" v="848" actId="1076"/>
          <ac:spMkLst>
            <pc:docMk/>
            <pc:sldMk cId="3937708057" sldId="620"/>
            <ac:spMk id="33" creationId="{00000000-0000-0000-0000-000000000000}"/>
          </ac:spMkLst>
        </pc:spChg>
        <pc:picChg chg="mod">
          <ac:chgData name="Pansini, Michela" userId="4d45ece2-a283-476c-b3f2-76db26e78329" providerId="ADAL" clId="{C1451C36-1A03-4D83-9A4F-2C653ECF2F9D}" dt="2022-04-29T10:12:45.907" v="848" actId="1076"/>
          <ac:picMkLst>
            <pc:docMk/>
            <pc:sldMk cId="3937708057" sldId="620"/>
            <ac:picMk id="8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10:12:45.907" v="848" actId="1076"/>
          <ac:picMkLst>
            <pc:docMk/>
            <pc:sldMk cId="3937708057" sldId="620"/>
            <ac:picMk id="9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10:12:45.907" v="848" actId="1076"/>
          <ac:picMkLst>
            <pc:docMk/>
            <pc:sldMk cId="3937708057" sldId="620"/>
            <ac:picMk id="23" creationId="{00000000-0000-0000-0000-000000000000}"/>
          </ac:picMkLst>
        </pc:picChg>
        <pc:picChg chg="mod ord">
          <ac:chgData name="Pansini, Michela" userId="4d45ece2-a283-476c-b3f2-76db26e78329" providerId="ADAL" clId="{C1451C36-1A03-4D83-9A4F-2C653ECF2F9D}" dt="2022-04-29T10:12:53.032" v="850" actId="166"/>
          <ac:picMkLst>
            <pc:docMk/>
            <pc:sldMk cId="3937708057" sldId="620"/>
            <ac:picMk id="31" creationId="{00000000-0000-0000-0000-000000000000}"/>
          </ac:picMkLst>
        </pc:picChg>
      </pc:sldChg>
      <pc:sldChg chg="addSp modSp mod">
        <pc:chgData name="Pansini, Michela" userId="4d45ece2-a283-476c-b3f2-76db26e78329" providerId="ADAL" clId="{C1451C36-1A03-4D83-9A4F-2C653ECF2F9D}" dt="2022-04-28T16:05:34.930" v="196" actId="1076"/>
        <pc:sldMkLst>
          <pc:docMk/>
          <pc:sldMk cId="157830568" sldId="621"/>
        </pc:sldMkLst>
        <pc:spChg chg="add mod">
          <ac:chgData name="Pansini, Michela" userId="4d45ece2-a283-476c-b3f2-76db26e78329" providerId="ADAL" clId="{C1451C36-1A03-4D83-9A4F-2C653ECF2F9D}" dt="2022-04-28T16:05:34.930" v="196" actId="1076"/>
          <ac:spMkLst>
            <pc:docMk/>
            <pc:sldMk cId="157830568" sldId="621"/>
            <ac:spMk id="22" creationId="{60D0636F-6296-49E5-AC3C-050EA5642A12}"/>
          </ac:spMkLst>
        </pc:spChg>
        <pc:spChg chg="mod ord">
          <ac:chgData name="Pansini, Michela" userId="4d45ece2-a283-476c-b3f2-76db26e78329" providerId="ADAL" clId="{C1451C36-1A03-4D83-9A4F-2C653ECF2F9D}" dt="2022-04-28T16:04:17.986" v="182" actId="166"/>
          <ac:spMkLst>
            <pc:docMk/>
            <pc:sldMk cId="157830568" sldId="621"/>
            <ac:spMk id="42" creationId="{00000000-0000-0000-0000-000000000000}"/>
          </ac:spMkLst>
        </pc:spChg>
        <pc:spChg chg="mod ord">
          <ac:chgData name="Pansini, Michela" userId="4d45ece2-a283-476c-b3f2-76db26e78329" providerId="ADAL" clId="{C1451C36-1A03-4D83-9A4F-2C653ECF2F9D}" dt="2022-04-28T16:04:45.488" v="188" actId="1076"/>
          <ac:spMkLst>
            <pc:docMk/>
            <pc:sldMk cId="157830568" sldId="621"/>
            <ac:spMk id="43" creationId="{00000000-0000-0000-0000-000000000000}"/>
          </ac:spMkLst>
        </pc:spChg>
        <pc:picChg chg="mod">
          <ac:chgData name="Pansini, Michela" userId="4d45ece2-a283-476c-b3f2-76db26e78329" providerId="ADAL" clId="{C1451C36-1A03-4D83-9A4F-2C653ECF2F9D}" dt="2022-04-28T16:04:42.597" v="187" actId="1076"/>
          <ac:picMkLst>
            <pc:docMk/>
            <pc:sldMk cId="157830568" sldId="621"/>
            <ac:picMk id="4" creationId="{00000000-0000-0000-0000-000000000000}"/>
          </ac:picMkLst>
        </pc:picChg>
        <pc:picChg chg="add mod modCrop">
          <ac:chgData name="Pansini, Michela" userId="4d45ece2-a283-476c-b3f2-76db26e78329" providerId="ADAL" clId="{C1451C36-1A03-4D83-9A4F-2C653ECF2F9D}" dt="2022-04-28T16:04:06.757" v="179" actId="1076"/>
          <ac:picMkLst>
            <pc:docMk/>
            <pc:sldMk cId="157830568" sldId="621"/>
            <ac:picMk id="20" creationId="{6F7A8C26-2123-4C4C-8D3A-67D9A4968B96}"/>
          </ac:picMkLst>
        </pc:picChg>
        <pc:picChg chg="add mod">
          <ac:chgData name="Pansini, Michela" userId="4d45ece2-a283-476c-b3f2-76db26e78329" providerId="ADAL" clId="{C1451C36-1A03-4D83-9A4F-2C653ECF2F9D}" dt="2022-04-28T16:05:19.495" v="194" actId="14100"/>
          <ac:picMkLst>
            <pc:docMk/>
            <pc:sldMk cId="157830568" sldId="621"/>
            <ac:picMk id="21" creationId="{4BFAC8C3-F455-408C-A8AD-563BB8F82456}"/>
          </ac:picMkLst>
        </pc:picChg>
        <pc:picChg chg="mod">
          <ac:chgData name="Pansini, Michela" userId="4d45ece2-a283-476c-b3f2-76db26e78329" providerId="ADAL" clId="{C1451C36-1A03-4D83-9A4F-2C653ECF2F9D}" dt="2022-04-28T16:04:21.074" v="183" actId="1076"/>
          <ac:picMkLst>
            <pc:docMk/>
            <pc:sldMk cId="157830568" sldId="621"/>
            <ac:picMk id="41" creationId="{00000000-0000-0000-0000-000000000000}"/>
          </ac:picMkLst>
        </pc:picChg>
        <pc:picChg chg="ord">
          <ac:chgData name="Pansini, Michela" userId="4d45ece2-a283-476c-b3f2-76db26e78329" providerId="ADAL" clId="{C1451C36-1A03-4D83-9A4F-2C653ECF2F9D}" dt="2022-04-28T16:04:10.835" v="180" actId="166"/>
          <ac:picMkLst>
            <pc:docMk/>
            <pc:sldMk cId="157830568" sldId="621"/>
            <ac:picMk id="46" creationId="{00000000-0000-0000-0000-000000000000}"/>
          </ac:picMkLst>
        </pc:picChg>
      </pc:sldChg>
      <pc:sldChg chg="addSp modSp mod">
        <pc:chgData name="Pansini, Michela" userId="4d45ece2-a283-476c-b3f2-76db26e78329" providerId="ADAL" clId="{C1451C36-1A03-4D83-9A4F-2C653ECF2F9D}" dt="2022-04-29T07:40:48.080" v="200" actId="14100"/>
        <pc:sldMkLst>
          <pc:docMk/>
          <pc:sldMk cId="397606481" sldId="622"/>
        </pc:sldMkLst>
        <pc:spChg chg="add mod">
          <ac:chgData name="Pansini, Michela" userId="4d45ece2-a283-476c-b3f2-76db26e78329" providerId="ADAL" clId="{C1451C36-1A03-4D83-9A4F-2C653ECF2F9D}" dt="2022-04-28T16:05:01.398" v="190" actId="1076"/>
          <ac:spMkLst>
            <pc:docMk/>
            <pc:sldMk cId="397606481" sldId="622"/>
            <ac:spMk id="11" creationId="{6B1C375C-AABD-407F-A3A7-ED0C271F8A67}"/>
          </ac:spMkLst>
        </pc:spChg>
        <pc:picChg chg="add mod">
          <ac:chgData name="Pansini, Michela" userId="4d45ece2-a283-476c-b3f2-76db26e78329" providerId="ADAL" clId="{C1451C36-1A03-4D83-9A4F-2C653ECF2F9D}" dt="2022-04-29T07:40:48.080" v="200" actId="14100"/>
          <ac:picMkLst>
            <pc:docMk/>
            <pc:sldMk cId="397606481" sldId="622"/>
            <ac:picMk id="12" creationId="{A6E30999-02FA-4B3A-A2E2-C1AB6572951B}"/>
          </ac:picMkLst>
        </pc:picChg>
      </pc:sldChg>
      <pc:sldChg chg="addSp modSp mod">
        <pc:chgData name="Pansini, Michela" userId="4d45ece2-a283-476c-b3f2-76db26e78329" providerId="ADAL" clId="{C1451C36-1A03-4D83-9A4F-2C653ECF2F9D}" dt="2022-04-29T07:41:37.833" v="207" actId="1076"/>
        <pc:sldMkLst>
          <pc:docMk/>
          <pc:sldMk cId="4273886870" sldId="623"/>
        </pc:sldMkLst>
        <pc:spChg chg="add mod">
          <ac:chgData name="Pansini, Michela" userId="4d45ece2-a283-476c-b3f2-76db26e78329" providerId="ADAL" clId="{C1451C36-1A03-4D83-9A4F-2C653ECF2F9D}" dt="2022-04-29T07:41:37.833" v="207" actId="1076"/>
          <ac:spMkLst>
            <pc:docMk/>
            <pc:sldMk cId="4273886870" sldId="623"/>
            <ac:spMk id="29" creationId="{D54E5422-F8FF-4A1F-B209-2ACB1CAF1DC8}"/>
          </ac:spMkLst>
        </pc:spChg>
        <pc:picChg chg="add mod">
          <ac:chgData name="Pansini, Michela" userId="4d45ece2-a283-476c-b3f2-76db26e78329" providerId="ADAL" clId="{C1451C36-1A03-4D83-9A4F-2C653ECF2F9D}" dt="2022-04-29T07:41:23.952" v="205" actId="1076"/>
          <ac:picMkLst>
            <pc:docMk/>
            <pc:sldMk cId="4273886870" sldId="623"/>
            <ac:picMk id="28" creationId="{5174FB7D-F722-4225-89BA-0CB03ACD8054}"/>
          </ac:picMkLst>
        </pc:picChg>
      </pc:sldChg>
      <pc:sldChg chg="addSp delSp modSp mod modAnim">
        <pc:chgData name="Pansini, Michela" userId="4d45ece2-a283-476c-b3f2-76db26e78329" providerId="ADAL" clId="{C1451C36-1A03-4D83-9A4F-2C653ECF2F9D}" dt="2022-04-29T09:14:39.664" v="545" actId="1076"/>
        <pc:sldMkLst>
          <pc:docMk/>
          <pc:sldMk cId="4030139808" sldId="624"/>
        </pc:sldMkLst>
        <pc:spChg chg="del">
          <ac:chgData name="Pansini, Michela" userId="4d45ece2-a283-476c-b3f2-76db26e78329" providerId="ADAL" clId="{C1451C36-1A03-4D83-9A4F-2C653ECF2F9D}" dt="2022-04-29T08:56:08.942" v="401" actId="478"/>
          <ac:spMkLst>
            <pc:docMk/>
            <pc:sldMk cId="4030139808" sldId="624"/>
            <ac:spMk id="9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6:54.942" v="416" actId="14100"/>
          <ac:spMkLst>
            <pc:docMk/>
            <pc:sldMk cId="4030139808" sldId="624"/>
            <ac:spMk id="29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9T08:55:54.572" v="396" actId="478"/>
          <ac:spMkLst>
            <pc:docMk/>
            <pc:sldMk cId="4030139808" sldId="624"/>
            <ac:spMk id="33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8:57:21.614" v="421" actId="478"/>
          <ac:spMkLst>
            <pc:docMk/>
            <pc:sldMk cId="4030139808" sldId="624"/>
            <ac:spMk id="34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9T08:56:00.374" v="398" actId="478"/>
          <ac:spMkLst>
            <pc:docMk/>
            <pc:sldMk cId="4030139808" sldId="624"/>
            <ac:spMk id="35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8:56:11.169" v="404" actId="478"/>
          <ac:spMkLst>
            <pc:docMk/>
            <pc:sldMk cId="4030139808" sldId="624"/>
            <ac:spMk id="39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9T08:55:46.752" v="394" actId="478"/>
          <ac:spMkLst>
            <pc:docMk/>
            <pc:sldMk cId="4030139808" sldId="624"/>
            <ac:spMk id="40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7:06.001" v="418" actId="1076"/>
          <ac:spMkLst>
            <pc:docMk/>
            <pc:sldMk cId="4030139808" sldId="624"/>
            <ac:spMk id="43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5:34.337" v="390" actId="164"/>
          <ac:spMkLst>
            <pc:docMk/>
            <pc:sldMk cId="4030139808" sldId="624"/>
            <ac:spMk id="45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5:34.337" v="390" actId="164"/>
          <ac:spMkLst>
            <pc:docMk/>
            <pc:sldMk cId="4030139808" sldId="624"/>
            <ac:spMk id="46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7:16.224" v="420" actId="14100"/>
          <ac:spMkLst>
            <pc:docMk/>
            <pc:sldMk cId="4030139808" sldId="624"/>
            <ac:spMk id="47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5:34.337" v="390" actId="164"/>
          <ac:spMkLst>
            <pc:docMk/>
            <pc:sldMk cId="4030139808" sldId="624"/>
            <ac:spMk id="51" creationId="{00000000-0000-0000-0000-000000000000}"/>
          </ac:spMkLst>
        </pc:spChg>
        <pc:grpChg chg="add mod">
          <ac:chgData name="Pansini, Michela" userId="4d45ece2-a283-476c-b3f2-76db26e78329" providerId="ADAL" clId="{C1451C36-1A03-4D83-9A4F-2C653ECF2F9D}" dt="2022-04-29T09:14:39.664" v="545" actId="1076"/>
          <ac:grpSpMkLst>
            <pc:docMk/>
            <pc:sldMk cId="4030139808" sldId="624"/>
            <ac:grpSpMk id="4" creationId="{8BCA6D77-6403-4271-8E71-213BE808D44A}"/>
          </ac:grpSpMkLst>
        </pc:grpChg>
        <pc:grpChg chg="del">
          <ac:chgData name="Pansini, Michela" userId="4d45ece2-a283-476c-b3f2-76db26e78329" providerId="ADAL" clId="{C1451C36-1A03-4D83-9A4F-2C653ECF2F9D}" dt="2022-04-29T08:56:06.838" v="399" actId="478"/>
          <ac:grpSpMkLst>
            <pc:docMk/>
            <pc:sldMk cId="4030139808" sldId="624"/>
            <ac:grpSpMk id="11" creationId="{00000000-0000-0000-0000-000000000000}"/>
          </ac:grpSpMkLst>
        </pc:grpChg>
        <pc:picChg chg="del">
          <ac:chgData name="Pansini, Michela" userId="4d45ece2-a283-476c-b3f2-76db26e78329" providerId="ADAL" clId="{C1451C36-1A03-4D83-9A4F-2C653ECF2F9D}" dt="2022-04-29T08:56:12.987" v="406" actId="478"/>
          <ac:picMkLst>
            <pc:docMk/>
            <pc:sldMk cId="4030139808" sldId="624"/>
            <ac:picMk id="3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6:09.744" v="402" actId="478"/>
          <ac:picMkLst>
            <pc:docMk/>
            <pc:sldMk cId="4030139808" sldId="624"/>
            <ac:picMk id="8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6:08.195" v="400" actId="478"/>
          <ac:picMkLst>
            <pc:docMk/>
            <pc:sldMk cId="4030139808" sldId="624"/>
            <ac:picMk id="32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8:55:56.942" v="397" actId="478"/>
          <ac:picMkLst>
            <pc:docMk/>
            <pc:sldMk cId="4030139808" sldId="624"/>
            <ac:picMk id="36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8:55:49.046" v="395" actId="478"/>
          <ac:picMkLst>
            <pc:docMk/>
            <pc:sldMk cId="4030139808" sldId="624"/>
            <ac:picMk id="37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8:55:44.210" v="393" actId="478"/>
          <ac:picMkLst>
            <pc:docMk/>
            <pc:sldMk cId="4030139808" sldId="624"/>
            <ac:picMk id="41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6:10.583" v="403" actId="478"/>
          <ac:picMkLst>
            <pc:docMk/>
            <pc:sldMk cId="4030139808" sldId="624"/>
            <ac:picMk id="42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8:55:34.337" v="390" actId="164"/>
          <ac:picMkLst>
            <pc:docMk/>
            <pc:sldMk cId="4030139808" sldId="624"/>
            <ac:picMk id="44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8:55:34.337" v="390" actId="164"/>
          <ac:picMkLst>
            <pc:docMk/>
            <pc:sldMk cId="4030139808" sldId="624"/>
            <ac:picMk id="48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8:56:46.976" v="413" actId="478"/>
          <ac:picMkLst>
            <pc:docMk/>
            <pc:sldMk cId="4030139808" sldId="624"/>
            <ac:picMk id="49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8:55:34.337" v="390" actId="164"/>
          <ac:picMkLst>
            <pc:docMk/>
            <pc:sldMk cId="4030139808" sldId="624"/>
            <ac:picMk id="50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6:12.016" v="405" actId="478"/>
          <ac:picMkLst>
            <pc:docMk/>
            <pc:sldMk cId="4030139808" sldId="624"/>
            <ac:picMk id="52" creationId="{00000000-0000-0000-0000-000000000000}"/>
          </ac:picMkLst>
        </pc:picChg>
        <pc:picChg chg="add mod ord">
          <ac:chgData name="Pansini, Michela" userId="4d45ece2-a283-476c-b3f2-76db26e78329" providerId="ADAL" clId="{C1451C36-1A03-4D83-9A4F-2C653ECF2F9D}" dt="2022-04-29T08:56:30.975" v="410" actId="167"/>
          <ac:picMkLst>
            <pc:docMk/>
            <pc:sldMk cId="4030139808" sldId="624"/>
            <ac:picMk id="53" creationId="{911E4A1A-248D-4A63-AF08-971295CFA437}"/>
          </ac:picMkLst>
        </pc:picChg>
      </pc:sldChg>
      <pc:sldChg chg="addSp modSp mod">
        <pc:chgData name="Pansini, Michela" userId="4d45ece2-a283-476c-b3f2-76db26e78329" providerId="ADAL" clId="{C1451C36-1A03-4D83-9A4F-2C653ECF2F9D}" dt="2022-04-29T07:46:01.901" v="215" actId="1076"/>
        <pc:sldMkLst>
          <pc:docMk/>
          <pc:sldMk cId="4288854474" sldId="625"/>
        </pc:sldMkLst>
        <pc:spChg chg="add mod">
          <ac:chgData name="Pansini, Michela" userId="4d45ece2-a283-476c-b3f2-76db26e78329" providerId="ADAL" clId="{C1451C36-1A03-4D83-9A4F-2C653ECF2F9D}" dt="2022-04-29T07:45:38.376" v="209" actId="1076"/>
          <ac:spMkLst>
            <pc:docMk/>
            <pc:sldMk cId="4288854474" sldId="625"/>
            <ac:spMk id="12" creationId="{5C48EA6F-8123-42D0-966D-D76BC13268E9}"/>
          </ac:spMkLst>
        </pc:spChg>
        <pc:picChg chg="add mod">
          <ac:chgData name="Pansini, Michela" userId="4d45ece2-a283-476c-b3f2-76db26e78329" providerId="ADAL" clId="{C1451C36-1A03-4D83-9A4F-2C653ECF2F9D}" dt="2022-04-29T07:46:01.901" v="215" actId="1076"/>
          <ac:picMkLst>
            <pc:docMk/>
            <pc:sldMk cId="4288854474" sldId="625"/>
            <ac:picMk id="13" creationId="{37466147-6149-4655-9AE6-A336990FE4FE}"/>
          </ac:picMkLst>
        </pc:picChg>
      </pc:sldChg>
      <pc:sldChg chg="addSp delSp modSp mod modAnim">
        <pc:chgData name="Pansini, Michela" userId="4d45ece2-a283-476c-b3f2-76db26e78329" providerId="ADAL" clId="{C1451C36-1A03-4D83-9A4F-2C653ECF2F9D}" dt="2022-04-29T08:59:06.326" v="450" actId="14100"/>
        <pc:sldMkLst>
          <pc:docMk/>
          <pc:sldMk cId="3302762744" sldId="626"/>
        </pc:sldMkLst>
        <pc:spChg chg="del">
          <ac:chgData name="Pansini, Michela" userId="4d45ece2-a283-476c-b3f2-76db26e78329" providerId="ADAL" clId="{C1451C36-1A03-4D83-9A4F-2C653ECF2F9D}" dt="2022-04-29T08:58:26.096" v="438" actId="478"/>
          <ac:spMkLst>
            <pc:docMk/>
            <pc:sldMk cId="3302762744" sldId="626"/>
            <ac:spMk id="9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9:06.326" v="450" actId="14100"/>
          <ac:spMkLst>
            <pc:docMk/>
            <pc:sldMk cId="3302762744" sldId="626"/>
            <ac:spMk id="29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8:58:01.451" v="427" actId="478"/>
          <ac:spMkLst>
            <pc:docMk/>
            <pc:sldMk cId="3302762744" sldId="626"/>
            <ac:spMk id="33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8:58:43.932" v="445" actId="478"/>
          <ac:spMkLst>
            <pc:docMk/>
            <pc:sldMk cId="3302762744" sldId="626"/>
            <ac:spMk id="34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8:58:03.402" v="429" actId="478"/>
          <ac:spMkLst>
            <pc:docMk/>
            <pc:sldMk cId="3302762744" sldId="626"/>
            <ac:spMk id="35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8:57:57.324" v="423" actId="478"/>
          <ac:spMkLst>
            <pc:docMk/>
            <pc:sldMk cId="3302762744" sldId="626"/>
            <ac:spMk id="39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8:57:57.991" v="424" actId="478"/>
          <ac:spMkLst>
            <pc:docMk/>
            <pc:sldMk cId="3302762744" sldId="626"/>
            <ac:spMk id="40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8:23.768" v="435" actId="164"/>
          <ac:spMkLst>
            <pc:docMk/>
            <pc:sldMk cId="3302762744" sldId="626"/>
            <ac:spMk id="43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8:23.768" v="435" actId="164"/>
          <ac:spMkLst>
            <pc:docMk/>
            <pc:sldMk cId="3302762744" sldId="626"/>
            <ac:spMk id="45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8:23.768" v="435" actId="164"/>
          <ac:spMkLst>
            <pc:docMk/>
            <pc:sldMk cId="3302762744" sldId="626"/>
            <ac:spMk id="46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8:23.768" v="435" actId="164"/>
          <ac:spMkLst>
            <pc:docMk/>
            <pc:sldMk cId="3302762744" sldId="626"/>
            <ac:spMk id="47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8:58:23.768" v="435" actId="164"/>
          <ac:spMkLst>
            <pc:docMk/>
            <pc:sldMk cId="3302762744" sldId="626"/>
            <ac:spMk id="51" creationId="{00000000-0000-0000-0000-000000000000}"/>
          </ac:spMkLst>
        </pc:spChg>
        <pc:grpChg chg="add mod">
          <ac:chgData name="Pansini, Michela" userId="4d45ece2-a283-476c-b3f2-76db26e78329" providerId="ADAL" clId="{C1451C36-1A03-4D83-9A4F-2C653ECF2F9D}" dt="2022-04-29T08:59:00.417" v="448" actId="1076"/>
          <ac:grpSpMkLst>
            <pc:docMk/>
            <pc:sldMk cId="3302762744" sldId="626"/>
            <ac:grpSpMk id="4" creationId="{9AB97BE1-7BB9-4EA1-AFBB-C296BB8A45D1}"/>
          </ac:grpSpMkLst>
        </pc:grpChg>
        <pc:grpChg chg="del mod">
          <ac:chgData name="Pansini, Michela" userId="4d45ece2-a283-476c-b3f2-76db26e78329" providerId="ADAL" clId="{C1451C36-1A03-4D83-9A4F-2C653ECF2F9D}" dt="2022-04-29T08:58:17.413" v="434" actId="478"/>
          <ac:grpSpMkLst>
            <pc:docMk/>
            <pc:sldMk cId="3302762744" sldId="626"/>
            <ac:grpSpMk id="11" creationId="{00000000-0000-0000-0000-000000000000}"/>
          </ac:grpSpMkLst>
        </pc:grpChg>
        <pc:picChg chg="del">
          <ac:chgData name="Pansini, Michela" userId="4d45ece2-a283-476c-b3f2-76db26e78329" providerId="ADAL" clId="{C1451C36-1A03-4D83-9A4F-2C653ECF2F9D}" dt="2022-04-29T08:58:27.652" v="440" actId="478"/>
          <ac:picMkLst>
            <pc:docMk/>
            <pc:sldMk cId="3302762744" sldId="626"/>
            <ac:picMk id="3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8:24.745" v="436" actId="478"/>
          <ac:picMkLst>
            <pc:docMk/>
            <pc:sldMk cId="3302762744" sldId="626"/>
            <ac:picMk id="8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8:25.363" v="437" actId="478"/>
          <ac:picMkLst>
            <pc:docMk/>
            <pc:sldMk cId="3302762744" sldId="626"/>
            <ac:picMk id="32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8:02.530" v="428" actId="478"/>
          <ac:picMkLst>
            <pc:docMk/>
            <pc:sldMk cId="3302762744" sldId="626"/>
            <ac:picMk id="36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8:00.480" v="426" actId="478"/>
          <ac:picMkLst>
            <pc:docMk/>
            <pc:sldMk cId="3302762744" sldId="626"/>
            <ac:picMk id="37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7:59.431" v="425" actId="478"/>
          <ac:picMkLst>
            <pc:docMk/>
            <pc:sldMk cId="3302762744" sldId="626"/>
            <ac:picMk id="41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7:56.673" v="422" actId="478"/>
          <ac:picMkLst>
            <pc:docMk/>
            <pc:sldMk cId="3302762744" sldId="626"/>
            <ac:picMk id="42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8:58:23.768" v="435" actId="164"/>
          <ac:picMkLst>
            <pc:docMk/>
            <pc:sldMk cId="3302762744" sldId="626"/>
            <ac:picMk id="44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8:58:23.768" v="435" actId="164"/>
          <ac:picMkLst>
            <pc:docMk/>
            <pc:sldMk cId="3302762744" sldId="626"/>
            <ac:picMk id="48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8:14.718" v="432" actId="478"/>
          <ac:picMkLst>
            <pc:docMk/>
            <pc:sldMk cId="3302762744" sldId="626"/>
            <ac:picMk id="49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8:58:23.768" v="435" actId="164"/>
          <ac:picMkLst>
            <pc:docMk/>
            <pc:sldMk cId="3302762744" sldId="626"/>
            <ac:picMk id="50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8:58:26.919" v="439" actId="478"/>
          <ac:picMkLst>
            <pc:docMk/>
            <pc:sldMk cId="3302762744" sldId="626"/>
            <ac:picMk id="52" creationId="{00000000-0000-0000-0000-000000000000}"/>
          </ac:picMkLst>
        </pc:picChg>
        <pc:picChg chg="add mod ord">
          <ac:chgData name="Pansini, Michela" userId="4d45ece2-a283-476c-b3f2-76db26e78329" providerId="ADAL" clId="{C1451C36-1A03-4D83-9A4F-2C653ECF2F9D}" dt="2022-04-29T08:58:55.822" v="447" actId="1076"/>
          <ac:picMkLst>
            <pc:docMk/>
            <pc:sldMk cId="3302762744" sldId="626"/>
            <ac:picMk id="53" creationId="{E560C073-5631-4A20-9AAF-03AE4AC0E34C}"/>
          </ac:picMkLst>
        </pc:picChg>
      </pc:sldChg>
      <pc:sldChg chg="addSp modSp mod modAnim">
        <pc:chgData name="Pansini, Michela" userId="4d45ece2-a283-476c-b3f2-76db26e78329" providerId="ADAL" clId="{C1451C36-1A03-4D83-9A4F-2C653ECF2F9D}" dt="2022-04-29T09:01:03.625" v="459" actId="1076"/>
        <pc:sldMkLst>
          <pc:docMk/>
          <pc:sldMk cId="2898651219" sldId="627"/>
        </pc:sldMkLst>
        <pc:spChg chg="add mod">
          <ac:chgData name="Pansini, Michela" userId="4d45ece2-a283-476c-b3f2-76db26e78329" providerId="ADAL" clId="{C1451C36-1A03-4D83-9A4F-2C653ECF2F9D}" dt="2022-04-29T09:00:06.692" v="453" actId="14100"/>
          <ac:spMkLst>
            <pc:docMk/>
            <pc:sldMk cId="2898651219" sldId="627"/>
            <ac:spMk id="10" creationId="{6C803EB9-604A-4C2E-88AD-88F35D5794E9}"/>
          </ac:spMkLst>
        </pc:spChg>
        <pc:spChg chg="add mod">
          <ac:chgData name="Pansini, Michela" userId="4d45ece2-a283-476c-b3f2-76db26e78329" providerId="ADAL" clId="{C1451C36-1A03-4D83-9A4F-2C653ECF2F9D}" dt="2022-04-29T09:00:41.459" v="456" actId="1076"/>
          <ac:spMkLst>
            <pc:docMk/>
            <pc:sldMk cId="2898651219" sldId="627"/>
            <ac:spMk id="11" creationId="{13FD4495-8A57-418F-B6DF-686814FA6709}"/>
          </ac:spMkLst>
        </pc:spChg>
        <pc:spChg chg="mod">
          <ac:chgData name="Pansini, Michela" userId="4d45ece2-a283-476c-b3f2-76db26e78329" providerId="ADAL" clId="{C1451C36-1A03-4D83-9A4F-2C653ECF2F9D}" dt="2022-04-29T07:46:27.367" v="216" actId="164"/>
          <ac:spMkLst>
            <pc:docMk/>
            <pc:sldMk cId="2898651219" sldId="627"/>
            <ac:spMk id="37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7:46:27.367" v="216" actId="164"/>
          <ac:spMkLst>
            <pc:docMk/>
            <pc:sldMk cId="2898651219" sldId="627"/>
            <ac:spMk id="39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7:46:27.367" v="216" actId="164"/>
          <ac:spMkLst>
            <pc:docMk/>
            <pc:sldMk cId="2898651219" sldId="627"/>
            <ac:spMk id="40" creationId="{00000000-0000-0000-0000-000000000000}"/>
          </ac:spMkLst>
        </pc:spChg>
        <pc:grpChg chg="add mod">
          <ac:chgData name="Pansini, Michela" userId="4d45ece2-a283-476c-b3f2-76db26e78329" providerId="ADAL" clId="{C1451C36-1A03-4D83-9A4F-2C653ECF2F9D}" dt="2022-04-29T09:00:16.110" v="454" actId="1076"/>
          <ac:grpSpMkLst>
            <pc:docMk/>
            <pc:sldMk cId="2898651219" sldId="627"/>
            <ac:grpSpMk id="2" creationId="{0CA033B6-29AC-4A15-8443-F277EFB7CA7A}"/>
          </ac:grpSpMkLst>
        </pc:grpChg>
        <pc:picChg chg="add mod">
          <ac:chgData name="Pansini, Michela" userId="4d45ece2-a283-476c-b3f2-76db26e78329" providerId="ADAL" clId="{C1451C36-1A03-4D83-9A4F-2C653ECF2F9D}" dt="2022-04-29T09:01:03.625" v="459" actId="1076"/>
          <ac:picMkLst>
            <pc:docMk/>
            <pc:sldMk cId="2898651219" sldId="627"/>
            <ac:picMk id="12" creationId="{D7FE3B67-F3AE-42B5-B435-518D6E5CA96D}"/>
          </ac:picMkLst>
        </pc:picChg>
        <pc:picChg chg="mod">
          <ac:chgData name="Pansini, Michela" userId="4d45ece2-a283-476c-b3f2-76db26e78329" providerId="ADAL" clId="{C1451C36-1A03-4D83-9A4F-2C653ECF2F9D}" dt="2022-04-29T07:46:27.367" v="216" actId="164"/>
          <ac:picMkLst>
            <pc:docMk/>
            <pc:sldMk cId="2898651219" sldId="627"/>
            <ac:picMk id="38" creationId="{00000000-0000-0000-0000-000000000000}"/>
          </ac:picMkLst>
        </pc:picChg>
      </pc:sldChg>
      <pc:sldChg chg="addSp modSp mod">
        <pc:chgData name="Pansini, Michela" userId="4d45ece2-a283-476c-b3f2-76db26e78329" providerId="ADAL" clId="{C1451C36-1A03-4D83-9A4F-2C653ECF2F9D}" dt="2022-04-29T09:02:42.165" v="474" actId="1076"/>
        <pc:sldMkLst>
          <pc:docMk/>
          <pc:sldMk cId="4146160876" sldId="628"/>
        </pc:sldMkLst>
        <pc:spChg chg="add mod">
          <ac:chgData name="Pansini, Michela" userId="4d45ece2-a283-476c-b3f2-76db26e78329" providerId="ADAL" clId="{C1451C36-1A03-4D83-9A4F-2C653ECF2F9D}" dt="2022-04-29T09:02:31.445" v="472" actId="1076"/>
          <ac:spMkLst>
            <pc:docMk/>
            <pc:sldMk cId="4146160876" sldId="628"/>
            <ac:spMk id="21" creationId="{4C013194-ED31-4A2E-A25A-2A6172DC13D5}"/>
          </ac:spMkLst>
        </pc:spChg>
        <pc:spChg chg="add mod">
          <ac:chgData name="Pansini, Michela" userId="4d45ece2-a283-476c-b3f2-76db26e78329" providerId="ADAL" clId="{C1451C36-1A03-4D83-9A4F-2C653ECF2F9D}" dt="2022-04-29T09:02:42.165" v="474" actId="1076"/>
          <ac:spMkLst>
            <pc:docMk/>
            <pc:sldMk cId="4146160876" sldId="628"/>
            <ac:spMk id="22" creationId="{40BEAF5D-AA92-436F-A897-F5410BB49BAB}"/>
          </ac:spMkLst>
        </pc:spChg>
        <pc:picChg chg="add mod">
          <ac:chgData name="Pansini, Michela" userId="4d45ece2-a283-476c-b3f2-76db26e78329" providerId="ADAL" clId="{C1451C36-1A03-4D83-9A4F-2C653ECF2F9D}" dt="2022-04-29T09:01:38.365" v="464" actId="1076"/>
          <ac:picMkLst>
            <pc:docMk/>
            <pc:sldMk cId="4146160876" sldId="628"/>
            <ac:picMk id="20" creationId="{301B0102-9771-4BF9-8BAF-BB12C16E7DC2}"/>
          </ac:picMkLst>
        </pc:picChg>
      </pc:sldChg>
      <pc:sldChg chg="addSp delSp modSp mod modAnim">
        <pc:chgData name="Pansini, Michela" userId="4d45ece2-a283-476c-b3f2-76db26e78329" providerId="ADAL" clId="{C1451C36-1A03-4D83-9A4F-2C653ECF2F9D}" dt="2022-04-29T09:04:09.563" v="506" actId="14100"/>
        <pc:sldMkLst>
          <pc:docMk/>
          <pc:sldMk cId="3920959864" sldId="629"/>
        </pc:sldMkLst>
        <pc:spChg chg="del">
          <ac:chgData name="Pansini, Michela" userId="4d45ece2-a283-476c-b3f2-76db26e78329" providerId="ADAL" clId="{C1451C36-1A03-4D83-9A4F-2C653ECF2F9D}" dt="2022-04-29T09:03:54.508" v="500" actId="478"/>
          <ac:spMkLst>
            <pc:docMk/>
            <pc:sldMk cId="3920959864" sldId="629"/>
            <ac:spMk id="9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04:09.563" v="506" actId="14100"/>
          <ac:spMkLst>
            <pc:docMk/>
            <pc:sldMk cId="3920959864" sldId="629"/>
            <ac:spMk id="29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9T09:03:57.997" v="504" actId="478"/>
          <ac:spMkLst>
            <pc:docMk/>
            <pc:sldMk cId="3920959864" sldId="629"/>
            <ac:spMk id="33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9T09:03:55.441" v="501" actId="478"/>
          <ac:spMkLst>
            <pc:docMk/>
            <pc:sldMk cId="3920959864" sldId="629"/>
            <ac:spMk id="34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02:58.485" v="480" actId="1076"/>
          <ac:spMkLst>
            <pc:docMk/>
            <pc:sldMk cId="3920959864" sldId="629"/>
            <ac:spMk id="35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9T09:03:56.442" v="502" actId="478"/>
          <ac:spMkLst>
            <pc:docMk/>
            <pc:sldMk cId="3920959864" sldId="629"/>
            <ac:spMk id="39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9T09:03:57.075" v="503" actId="478"/>
          <ac:spMkLst>
            <pc:docMk/>
            <pc:sldMk cId="3920959864" sldId="629"/>
            <ac:spMk id="40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03:11.758" v="485" actId="164"/>
          <ac:spMkLst>
            <pc:docMk/>
            <pc:sldMk cId="3920959864" sldId="629"/>
            <ac:spMk id="43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03:11.758" v="485" actId="164"/>
          <ac:spMkLst>
            <pc:docMk/>
            <pc:sldMk cId="3920959864" sldId="629"/>
            <ac:spMk id="45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03:11.758" v="485" actId="164"/>
          <ac:spMkLst>
            <pc:docMk/>
            <pc:sldMk cId="3920959864" sldId="629"/>
            <ac:spMk id="46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03:11.758" v="485" actId="164"/>
          <ac:spMkLst>
            <pc:docMk/>
            <pc:sldMk cId="3920959864" sldId="629"/>
            <ac:spMk id="47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03:11.758" v="485" actId="164"/>
          <ac:spMkLst>
            <pc:docMk/>
            <pc:sldMk cId="3920959864" sldId="629"/>
            <ac:spMk id="51" creationId="{00000000-0000-0000-0000-000000000000}"/>
          </ac:spMkLst>
        </pc:spChg>
        <pc:grpChg chg="add mod">
          <ac:chgData name="Pansini, Michela" userId="4d45ece2-a283-476c-b3f2-76db26e78329" providerId="ADAL" clId="{C1451C36-1A03-4D83-9A4F-2C653ECF2F9D}" dt="2022-04-29T09:03:45.543" v="497" actId="1076"/>
          <ac:grpSpMkLst>
            <pc:docMk/>
            <pc:sldMk cId="3920959864" sldId="629"/>
            <ac:grpSpMk id="4" creationId="{8BFA63BC-C698-41D0-B574-B64324025945}"/>
          </ac:grpSpMkLst>
        </pc:grpChg>
        <pc:grpChg chg="del">
          <ac:chgData name="Pansini, Michela" userId="4d45ece2-a283-476c-b3f2-76db26e78329" providerId="ADAL" clId="{C1451C36-1A03-4D83-9A4F-2C653ECF2F9D}" dt="2022-04-29T09:03:13.765" v="486" actId="478"/>
          <ac:grpSpMkLst>
            <pc:docMk/>
            <pc:sldMk cId="3920959864" sldId="629"/>
            <ac:grpSpMk id="11" creationId="{00000000-0000-0000-0000-000000000000}"/>
          </ac:grpSpMkLst>
        </pc:grpChg>
        <pc:picChg chg="del">
          <ac:chgData name="Pansini, Michela" userId="4d45ece2-a283-476c-b3f2-76db26e78329" providerId="ADAL" clId="{C1451C36-1A03-4D83-9A4F-2C653ECF2F9D}" dt="2022-04-29T09:03:16.301" v="489" actId="478"/>
          <ac:picMkLst>
            <pc:docMk/>
            <pc:sldMk cId="3920959864" sldId="629"/>
            <ac:picMk id="3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9:03:17.767" v="491" actId="478"/>
          <ac:picMkLst>
            <pc:docMk/>
            <pc:sldMk cId="3920959864" sldId="629"/>
            <ac:picMk id="8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03:14.899" v="487" actId="478"/>
          <ac:picMkLst>
            <pc:docMk/>
            <pc:sldMk cId="3920959864" sldId="629"/>
            <ac:picMk id="32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9:03:19.642" v="494" actId="478"/>
          <ac:picMkLst>
            <pc:docMk/>
            <pc:sldMk cId="3920959864" sldId="629"/>
            <ac:picMk id="36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9:03:19.108" v="493" actId="478"/>
          <ac:picMkLst>
            <pc:docMk/>
            <pc:sldMk cId="3920959864" sldId="629"/>
            <ac:picMk id="37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9:03:18.607" v="492" actId="478"/>
          <ac:picMkLst>
            <pc:docMk/>
            <pc:sldMk cId="3920959864" sldId="629"/>
            <ac:picMk id="41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9:03:16.934" v="490" actId="478"/>
          <ac:picMkLst>
            <pc:docMk/>
            <pc:sldMk cId="3920959864" sldId="629"/>
            <ac:picMk id="42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9:03:11.758" v="485" actId="164"/>
          <ac:picMkLst>
            <pc:docMk/>
            <pc:sldMk cId="3920959864" sldId="629"/>
            <ac:picMk id="44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9:03:11.758" v="485" actId="164"/>
          <ac:picMkLst>
            <pc:docMk/>
            <pc:sldMk cId="3920959864" sldId="629"/>
            <ac:picMk id="48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9:03:51.626" v="499" actId="478"/>
          <ac:picMkLst>
            <pc:docMk/>
            <pc:sldMk cId="3920959864" sldId="629"/>
            <ac:picMk id="49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9:03:11.758" v="485" actId="164"/>
          <ac:picMkLst>
            <pc:docMk/>
            <pc:sldMk cId="3920959864" sldId="629"/>
            <ac:picMk id="50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03:15.484" v="488" actId="478"/>
          <ac:picMkLst>
            <pc:docMk/>
            <pc:sldMk cId="3920959864" sldId="629"/>
            <ac:picMk id="52" creationId="{00000000-0000-0000-0000-000000000000}"/>
          </ac:picMkLst>
        </pc:picChg>
        <pc:picChg chg="add mod ord">
          <ac:chgData name="Pansini, Michela" userId="4d45ece2-a283-476c-b3f2-76db26e78329" providerId="ADAL" clId="{C1451C36-1A03-4D83-9A4F-2C653ECF2F9D}" dt="2022-04-29T09:03:32.512" v="496" actId="167"/>
          <ac:picMkLst>
            <pc:docMk/>
            <pc:sldMk cId="3920959864" sldId="629"/>
            <ac:picMk id="53" creationId="{4B78FF48-D31D-4C1C-8EE3-818C5B7BCD43}"/>
          </ac:picMkLst>
        </pc:picChg>
      </pc:sldChg>
      <pc:sldChg chg="addSp modSp mod">
        <pc:chgData name="Pansini, Michela" userId="4d45ece2-a283-476c-b3f2-76db26e78329" providerId="ADAL" clId="{C1451C36-1A03-4D83-9A4F-2C653ECF2F9D}" dt="2022-04-29T09:04:59.310" v="511" actId="1076"/>
        <pc:sldMkLst>
          <pc:docMk/>
          <pc:sldMk cId="3406250631" sldId="630"/>
        </pc:sldMkLst>
        <pc:spChg chg="add mod">
          <ac:chgData name="Pansini, Michela" userId="4d45ece2-a283-476c-b3f2-76db26e78329" providerId="ADAL" clId="{C1451C36-1A03-4D83-9A4F-2C653ECF2F9D}" dt="2022-04-29T09:04:59.310" v="511" actId="1076"/>
          <ac:spMkLst>
            <pc:docMk/>
            <pc:sldMk cId="3406250631" sldId="630"/>
            <ac:spMk id="10" creationId="{E0BFBEDF-894B-4180-81AD-39DB5E635F26}"/>
          </ac:spMkLst>
        </pc:spChg>
        <pc:picChg chg="add mod">
          <ac:chgData name="Pansini, Michela" userId="4d45ece2-a283-476c-b3f2-76db26e78329" providerId="ADAL" clId="{C1451C36-1A03-4D83-9A4F-2C653ECF2F9D}" dt="2022-04-29T09:04:43.940" v="509" actId="14100"/>
          <ac:picMkLst>
            <pc:docMk/>
            <pc:sldMk cId="3406250631" sldId="630"/>
            <ac:picMk id="9" creationId="{DEB9E2E6-0058-4425-87B2-2D87E48FB87F}"/>
          </ac:picMkLst>
        </pc:picChg>
      </pc:sldChg>
      <pc:sldChg chg="addSp delSp modSp mod modAnim">
        <pc:chgData name="Pansini, Michela" userId="4d45ece2-a283-476c-b3f2-76db26e78329" providerId="ADAL" clId="{C1451C36-1A03-4D83-9A4F-2C653ECF2F9D}" dt="2022-04-29T09:15:36.391" v="556" actId="166"/>
        <pc:sldMkLst>
          <pc:docMk/>
          <pc:sldMk cId="767848415" sldId="632"/>
        </pc:sldMkLst>
        <pc:spChg chg="mod topLvl">
          <ac:chgData name="Pansini, Michela" userId="4d45ece2-a283-476c-b3f2-76db26e78329" providerId="ADAL" clId="{C1451C36-1A03-4D83-9A4F-2C653ECF2F9D}" dt="2022-04-29T09:15:26.865" v="555" actId="165"/>
          <ac:spMkLst>
            <pc:docMk/>
            <pc:sldMk cId="767848415" sldId="632"/>
            <ac:spMk id="4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9:12:03.139" v="526" actId="478"/>
          <ac:spMkLst>
            <pc:docMk/>
            <pc:sldMk cId="767848415" sldId="632"/>
            <ac:spMk id="9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09:15:26.865" v="555" actId="165"/>
          <ac:spMkLst>
            <pc:docMk/>
            <pc:sldMk cId="767848415" sldId="632"/>
            <ac:spMk id="22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09:15:26.865" v="555" actId="165"/>
          <ac:spMkLst>
            <pc:docMk/>
            <pc:sldMk cId="767848415" sldId="632"/>
            <ac:spMk id="24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09:15:05.599" v="550" actId="165"/>
          <ac:spMkLst>
            <pc:docMk/>
            <pc:sldMk cId="767848415" sldId="632"/>
            <ac:spMk id="25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09:15:26.865" v="555" actId="165"/>
          <ac:spMkLst>
            <pc:docMk/>
            <pc:sldMk cId="767848415" sldId="632"/>
            <ac:spMk id="26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09:15:26.865" v="555" actId="165"/>
          <ac:spMkLst>
            <pc:docMk/>
            <pc:sldMk cId="767848415" sldId="632"/>
            <ac:spMk id="27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09:15:26.865" v="555" actId="165"/>
          <ac:spMkLst>
            <pc:docMk/>
            <pc:sldMk cId="767848415" sldId="632"/>
            <ac:spMk id="28" creationId="{00000000-0000-0000-0000-000000000000}"/>
          </ac:spMkLst>
        </pc:spChg>
        <pc:spChg chg="mod ord topLvl">
          <ac:chgData name="Pansini, Michela" userId="4d45ece2-a283-476c-b3f2-76db26e78329" providerId="ADAL" clId="{C1451C36-1A03-4D83-9A4F-2C653ECF2F9D}" dt="2022-04-29T09:15:36.391" v="556" actId="166"/>
          <ac:spMkLst>
            <pc:docMk/>
            <pc:sldMk cId="767848415" sldId="632"/>
            <ac:spMk id="29" creationId="{00000000-0000-0000-0000-000000000000}"/>
          </ac:spMkLst>
        </pc:spChg>
        <pc:spChg chg="mod topLvl">
          <ac:chgData name="Pansini, Michela" userId="4d45ece2-a283-476c-b3f2-76db26e78329" providerId="ADAL" clId="{C1451C36-1A03-4D83-9A4F-2C653ECF2F9D}" dt="2022-04-29T09:15:26.865" v="555" actId="165"/>
          <ac:spMkLst>
            <pc:docMk/>
            <pc:sldMk cId="767848415" sldId="632"/>
            <ac:spMk id="30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9:12:09.348" v="534" actId="478"/>
          <ac:spMkLst>
            <pc:docMk/>
            <pc:sldMk cId="767848415" sldId="632"/>
            <ac:spMk id="33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9:12:04.541" v="528" actId="478"/>
          <ac:spMkLst>
            <pc:docMk/>
            <pc:sldMk cId="767848415" sldId="632"/>
            <ac:spMk id="34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9:12:11.174" v="536" actId="478"/>
          <ac:spMkLst>
            <pc:docMk/>
            <pc:sldMk cId="767848415" sldId="632"/>
            <ac:spMk id="35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9:12:06.045" v="530" actId="478"/>
          <ac:spMkLst>
            <pc:docMk/>
            <pc:sldMk cId="767848415" sldId="632"/>
            <ac:spMk id="39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9:12:06.915" v="531" actId="478"/>
          <ac:spMkLst>
            <pc:docMk/>
            <pc:sldMk cId="767848415" sldId="632"/>
            <ac:spMk id="40" creationId="{00000000-0000-0000-0000-000000000000}"/>
          </ac:spMkLst>
        </pc:spChg>
        <pc:grpChg chg="add del mod topLvl">
          <ac:chgData name="Pansini, Michela" userId="4d45ece2-a283-476c-b3f2-76db26e78329" providerId="ADAL" clId="{C1451C36-1A03-4D83-9A4F-2C653ECF2F9D}" dt="2022-04-29T09:15:26.865" v="555" actId="165"/>
          <ac:grpSpMkLst>
            <pc:docMk/>
            <pc:sldMk cId="767848415" sldId="632"/>
            <ac:grpSpMk id="7" creationId="{CA643D8C-BF71-4908-BB31-52333BF34602}"/>
          </ac:grpSpMkLst>
        </pc:grpChg>
        <pc:grpChg chg="add del mod">
          <ac:chgData name="Pansini, Michela" userId="4d45ece2-a283-476c-b3f2-76db26e78329" providerId="ADAL" clId="{C1451C36-1A03-4D83-9A4F-2C653ECF2F9D}" dt="2022-04-29T09:15:05.599" v="550" actId="165"/>
          <ac:grpSpMkLst>
            <pc:docMk/>
            <pc:sldMk cId="767848415" sldId="632"/>
            <ac:grpSpMk id="10" creationId="{FA0BF9E0-4AC5-4E29-90E5-7F0CD046D686}"/>
          </ac:grpSpMkLst>
        </pc:grpChg>
        <pc:grpChg chg="del">
          <ac:chgData name="Pansini, Michela" userId="4d45ece2-a283-476c-b3f2-76db26e78329" providerId="ADAL" clId="{C1451C36-1A03-4D83-9A4F-2C653ECF2F9D}" dt="2022-04-29T09:11:59.816" v="522" actId="478"/>
          <ac:grpSpMkLst>
            <pc:docMk/>
            <pc:sldMk cId="767848415" sldId="632"/>
            <ac:grpSpMk id="11" creationId="{00000000-0000-0000-0000-000000000000}"/>
          </ac:grpSpMkLst>
        </pc:grpChg>
        <pc:picChg chg="del">
          <ac:chgData name="Pansini, Michela" userId="4d45ece2-a283-476c-b3f2-76db26e78329" providerId="ADAL" clId="{C1451C36-1A03-4D83-9A4F-2C653ECF2F9D}" dt="2022-04-29T09:12:01.558" v="524" actId="478"/>
          <ac:picMkLst>
            <pc:docMk/>
            <pc:sldMk cId="767848415" sldId="632"/>
            <ac:picMk id="3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12:03.894" v="527" actId="478"/>
          <ac:picMkLst>
            <pc:docMk/>
            <pc:sldMk cId="767848415" sldId="632"/>
            <ac:picMk id="8" creationId="{00000000-0000-0000-0000-000000000000}"/>
          </ac:picMkLst>
        </pc:picChg>
        <pc:picChg chg="mod topLvl">
          <ac:chgData name="Pansini, Michela" userId="4d45ece2-a283-476c-b3f2-76db26e78329" providerId="ADAL" clId="{C1451C36-1A03-4D83-9A4F-2C653ECF2F9D}" dt="2022-04-29T09:15:26.865" v="555" actId="165"/>
          <ac:picMkLst>
            <pc:docMk/>
            <pc:sldMk cId="767848415" sldId="632"/>
            <ac:picMk id="23" creationId="{00000000-0000-0000-0000-000000000000}"/>
          </ac:picMkLst>
        </pc:picChg>
        <pc:picChg chg="mod topLvl">
          <ac:chgData name="Pansini, Michela" userId="4d45ece2-a283-476c-b3f2-76db26e78329" providerId="ADAL" clId="{C1451C36-1A03-4D83-9A4F-2C653ECF2F9D}" dt="2022-04-29T09:15:26.865" v="555" actId="165"/>
          <ac:picMkLst>
            <pc:docMk/>
            <pc:sldMk cId="767848415" sldId="632"/>
            <ac:picMk id="31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12:02.438" v="525" actId="478"/>
          <ac:picMkLst>
            <pc:docMk/>
            <pc:sldMk cId="767848415" sldId="632"/>
            <ac:picMk id="32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12:10.388" v="535" actId="478"/>
          <ac:picMkLst>
            <pc:docMk/>
            <pc:sldMk cId="767848415" sldId="632"/>
            <ac:picMk id="36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12:08.665" v="533" actId="478"/>
          <ac:picMkLst>
            <pc:docMk/>
            <pc:sldMk cId="767848415" sldId="632"/>
            <ac:picMk id="37" creationId="{00000000-0000-0000-0000-000000000000}"/>
          </ac:picMkLst>
        </pc:picChg>
        <pc:picChg chg="mod topLvl">
          <ac:chgData name="Pansini, Michela" userId="4d45ece2-a283-476c-b3f2-76db26e78329" providerId="ADAL" clId="{C1451C36-1A03-4D83-9A4F-2C653ECF2F9D}" dt="2022-04-29T09:15:26.865" v="555" actId="165"/>
          <ac:picMkLst>
            <pc:docMk/>
            <pc:sldMk cId="767848415" sldId="632"/>
            <ac:picMk id="38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12:07.648" v="532" actId="478"/>
          <ac:picMkLst>
            <pc:docMk/>
            <pc:sldMk cId="767848415" sldId="632"/>
            <ac:picMk id="41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12:05.381" v="529" actId="478"/>
          <ac:picMkLst>
            <pc:docMk/>
            <pc:sldMk cId="767848415" sldId="632"/>
            <ac:picMk id="42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12:00.718" v="523" actId="478"/>
          <ac:picMkLst>
            <pc:docMk/>
            <pc:sldMk cId="767848415" sldId="632"/>
            <ac:picMk id="45" creationId="{00000000-0000-0000-0000-000000000000}"/>
          </ac:picMkLst>
        </pc:picChg>
        <pc:picChg chg="add mod ord">
          <ac:chgData name="Pansini, Michela" userId="4d45ece2-a283-476c-b3f2-76db26e78329" providerId="ADAL" clId="{C1451C36-1A03-4D83-9A4F-2C653ECF2F9D}" dt="2022-04-29T09:12:41.424" v="542" actId="167"/>
          <ac:picMkLst>
            <pc:docMk/>
            <pc:sldMk cId="767848415" sldId="632"/>
            <ac:picMk id="46" creationId="{2A4B2E23-9503-41E5-8EEB-266A853E7154}"/>
          </ac:picMkLst>
        </pc:picChg>
        <pc:picChg chg="add mod">
          <ac:chgData name="Pansini, Michela" userId="4d45ece2-a283-476c-b3f2-76db26e78329" providerId="ADAL" clId="{C1451C36-1A03-4D83-9A4F-2C653ECF2F9D}" dt="2022-04-29T09:14:56.861" v="547" actId="1076"/>
          <ac:picMkLst>
            <pc:docMk/>
            <pc:sldMk cId="767848415" sldId="632"/>
            <ac:picMk id="47" creationId="{04FA3590-7A0B-4942-AA2F-3A01458B797D}"/>
          </ac:picMkLst>
        </pc:picChg>
      </pc:sldChg>
      <pc:sldChg chg="addSp modSp mod">
        <pc:chgData name="Pansini, Michela" userId="4d45ece2-a283-476c-b3f2-76db26e78329" providerId="ADAL" clId="{C1451C36-1A03-4D83-9A4F-2C653ECF2F9D}" dt="2022-04-29T09:06:54.236" v="516" actId="1076"/>
        <pc:sldMkLst>
          <pc:docMk/>
          <pc:sldMk cId="1767123658" sldId="633"/>
        </pc:sldMkLst>
        <pc:spChg chg="add mod">
          <ac:chgData name="Pansini, Michela" userId="4d45ece2-a283-476c-b3f2-76db26e78329" providerId="ADAL" clId="{C1451C36-1A03-4D83-9A4F-2C653ECF2F9D}" dt="2022-04-29T09:06:54.236" v="516" actId="1076"/>
          <ac:spMkLst>
            <pc:docMk/>
            <pc:sldMk cId="1767123658" sldId="633"/>
            <ac:spMk id="19" creationId="{871DFFFE-A5F4-47CA-BEFA-70B158DE54EA}"/>
          </ac:spMkLst>
        </pc:spChg>
        <pc:picChg chg="add mod">
          <ac:chgData name="Pansini, Michela" userId="4d45ece2-a283-476c-b3f2-76db26e78329" providerId="ADAL" clId="{C1451C36-1A03-4D83-9A4F-2C653ECF2F9D}" dt="2022-04-29T09:06:34.545" v="514" actId="1076"/>
          <ac:picMkLst>
            <pc:docMk/>
            <pc:sldMk cId="1767123658" sldId="633"/>
            <ac:picMk id="18" creationId="{121025E6-AC29-43B9-9AD9-04D12FE17BF9}"/>
          </ac:picMkLst>
        </pc:picChg>
      </pc:sldChg>
      <pc:sldChg chg="addSp modSp mod">
        <pc:chgData name="Pansini, Michela" userId="4d45ece2-a283-476c-b3f2-76db26e78329" providerId="ADAL" clId="{C1451C36-1A03-4D83-9A4F-2C653ECF2F9D}" dt="2022-04-29T09:07:32.389" v="521" actId="1076"/>
        <pc:sldMkLst>
          <pc:docMk/>
          <pc:sldMk cId="1244254217" sldId="634"/>
        </pc:sldMkLst>
        <pc:spChg chg="add mod">
          <ac:chgData name="Pansini, Michela" userId="4d45ece2-a283-476c-b3f2-76db26e78329" providerId="ADAL" clId="{C1451C36-1A03-4D83-9A4F-2C653ECF2F9D}" dt="2022-04-29T09:07:15.941" v="518" actId="1076"/>
          <ac:spMkLst>
            <pc:docMk/>
            <pc:sldMk cId="1244254217" sldId="634"/>
            <ac:spMk id="14" creationId="{89B5F228-0069-4B61-83DF-11AEE1083DB8}"/>
          </ac:spMkLst>
        </pc:spChg>
        <pc:picChg chg="add mod">
          <ac:chgData name="Pansini, Michela" userId="4d45ece2-a283-476c-b3f2-76db26e78329" providerId="ADAL" clId="{C1451C36-1A03-4D83-9A4F-2C653ECF2F9D}" dt="2022-04-29T09:07:32.389" v="521" actId="1076"/>
          <ac:picMkLst>
            <pc:docMk/>
            <pc:sldMk cId="1244254217" sldId="634"/>
            <ac:picMk id="19" creationId="{6E44F66F-1334-481F-A433-0575BE318396}"/>
          </ac:picMkLst>
        </pc:picChg>
      </pc:sldChg>
      <pc:sldChg chg="addSp delSp modSp mod modAnim">
        <pc:chgData name="Pansini, Michela" userId="4d45ece2-a283-476c-b3f2-76db26e78329" providerId="ADAL" clId="{C1451C36-1A03-4D83-9A4F-2C653ECF2F9D}" dt="2022-04-29T09:16:49.591" v="565" actId="1076"/>
        <pc:sldMkLst>
          <pc:docMk/>
          <pc:sldMk cId="1602671855" sldId="635"/>
        </pc:sldMkLst>
        <pc:spChg chg="mod">
          <ac:chgData name="Pansini, Michela" userId="4d45ece2-a283-476c-b3f2-76db26e78329" providerId="ADAL" clId="{C1451C36-1A03-4D83-9A4F-2C653ECF2F9D}" dt="2022-04-29T09:16:49.591" v="565" actId="1076"/>
          <ac:spMkLst>
            <pc:docMk/>
            <pc:sldMk cId="1602671855" sldId="635"/>
            <ac:spMk id="5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16:14.177" v="559" actId="164"/>
          <ac:spMkLst>
            <pc:docMk/>
            <pc:sldMk cId="1602671855" sldId="635"/>
            <ac:spMk id="6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16:14.177" v="559" actId="164"/>
          <ac:spMkLst>
            <pc:docMk/>
            <pc:sldMk cId="1602671855" sldId="635"/>
            <ac:spMk id="9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16:14.177" v="559" actId="164"/>
          <ac:spMkLst>
            <pc:docMk/>
            <pc:sldMk cId="1602671855" sldId="635"/>
            <ac:spMk id="11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16:14.177" v="559" actId="164"/>
          <ac:spMkLst>
            <pc:docMk/>
            <pc:sldMk cId="1602671855" sldId="635"/>
            <ac:spMk id="12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16:14.177" v="559" actId="164"/>
          <ac:spMkLst>
            <pc:docMk/>
            <pc:sldMk cId="1602671855" sldId="635"/>
            <ac:spMk id="15" creationId="{00000000-0000-0000-0000-000000000000}"/>
          </ac:spMkLst>
        </pc:spChg>
        <pc:grpChg chg="add mod">
          <ac:chgData name="Pansini, Michela" userId="4d45ece2-a283-476c-b3f2-76db26e78329" providerId="ADAL" clId="{C1451C36-1A03-4D83-9A4F-2C653ECF2F9D}" dt="2022-04-29T09:16:44.395" v="564" actId="1076"/>
          <ac:grpSpMkLst>
            <pc:docMk/>
            <pc:sldMk cId="1602671855" sldId="635"/>
            <ac:grpSpMk id="3" creationId="{86909413-0653-481C-A36B-E5D8A39F9F9B}"/>
          </ac:grpSpMkLst>
        </pc:grpChg>
        <pc:picChg chg="del">
          <ac:chgData name="Pansini, Michela" userId="4d45ece2-a283-476c-b3f2-76db26e78329" providerId="ADAL" clId="{C1451C36-1A03-4D83-9A4F-2C653ECF2F9D}" dt="2022-04-29T09:16:16.586" v="561" actId="478"/>
          <ac:picMkLst>
            <pc:docMk/>
            <pc:sldMk cId="1602671855" sldId="635"/>
            <ac:picMk id="2" creationId="{00000000-0000-0000-0000-000000000000}"/>
          </ac:picMkLst>
        </pc:picChg>
        <pc:picChg chg="del mod">
          <ac:chgData name="Pansini, Michela" userId="4d45ece2-a283-476c-b3f2-76db26e78329" providerId="ADAL" clId="{C1451C36-1A03-4D83-9A4F-2C653ECF2F9D}" dt="2022-04-29T09:16:09.085" v="558" actId="478"/>
          <ac:picMkLst>
            <pc:docMk/>
            <pc:sldMk cId="1602671855" sldId="635"/>
            <ac:picMk id="4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9:16:14.177" v="559" actId="164"/>
          <ac:picMkLst>
            <pc:docMk/>
            <pc:sldMk cId="1602671855" sldId="635"/>
            <ac:picMk id="7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9:16:14.177" v="559" actId="164"/>
          <ac:picMkLst>
            <pc:docMk/>
            <pc:sldMk cId="1602671855" sldId="635"/>
            <ac:picMk id="10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9:16:14.177" v="559" actId="164"/>
          <ac:picMkLst>
            <pc:docMk/>
            <pc:sldMk cId="1602671855" sldId="635"/>
            <ac:picMk id="14" creationId="{00000000-0000-0000-0000-000000000000}"/>
          </ac:picMkLst>
        </pc:picChg>
        <pc:picChg chg="del">
          <ac:chgData name="Pansini, Michela" userId="4d45ece2-a283-476c-b3f2-76db26e78329" providerId="ADAL" clId="{C1451C36-1A03-4D83-9A4F-2C653ECF2F9D}" dt="2022-04-29T09:16:15.853" v="560" actId="478"/>
          <ac:picMkLst>
            <pc:docMk/>
            <pc:sldMk cId="1602671855" sldId="635"/>
            <ac:picMk id="16" creationId="{00000000-0000-0000-0000-000000000000}"/>
          </ac:picMkLst>
        </pc:picChg>
        <pc:picChg chg="add mod ord">
          <ac:chgData name="Pansini, Michela" userId="4d45ece2-a283-476c-b3f2-76db26e78329" providerId="ADAL" clId="{C1451C36-1A03-4D83-9A4F-2C653ECF2F9D}" dt="2022-04-29T09:16:36.241" v="563" actId="167"/>
          <ac:picMkLst>
            <pc:docMk/>
            <pc:sldMk cId="1602671855" sldId="635"/>
            <ac:picMk id="18" creationId="{FE0CCDBA-85C0-4E01-AF73-8F3631D47714}"/>
          </ac:picMkLst>
        </pc:picChg>
      </pc:sldChg>
      <pc:sldChg chg="addSp modSp mod">
        <pc:chgData name="Pansini, Michela" userId="4d45ece2-a283-476c-b3f2-76db26e78329" providerId="ADAL" clId="{C1451C36-1A03-4D83-9A4F-2C653ECF2F9D}" dt="2022-04-29T09:17:40.513" v="571" actId="14100"/>
        <pc:sldMkLst>
          <pc:docMk/>
          <pc:sldMk cId="3729068790" sldId="636"/>
        </pc:sldMkLst>
        <pc:spChg chg="add mod">
          <ac:chgData name="Pansini, Michela" userId="4d45ece2-a283-476c-b3f2-76db26e78329" providerId="ADAL" clId="{C1451C36-1A03-4D83-9A4F-2C653ECF2F9D}" dt="2022-04-29T09:17:40.513" v="571" actId="14100"/>
          <ac:spMkLst>
            <pc:docMk/>
            <pc:sldMk cId="3729068790" sldId="636"/>
            <ac:spMk id="18" creationId="{BF05883D-4D79-493E-BE54-34F7CF389CD6}"/>
          </ac:spMkLst>
        </pc:spChg>
        <pc:picChg chg="add mod">
          <ac:chgData name="Pansini, Michela" userId="4d45ece2-a283-476c-b3f2-76db26e78329" providerId="ADAL" clId="{C1451C36-1A03-4D83-9A4F-2C653ECF2F9D}" dt="2022-04-29T09:17:16.958" v="568" actId="14100"/>
          <ac:picMkLst>
            <pc:docMk/>
            <pc:sldMk cId="3729068790" sldId="636"/>
            <ac:picMk id="16" creationId="{B0E18ABF-2FA6-4DE0-9B76-6CE68A493179}"/>
          </ac:picMkLst>
        </pc:picChg>
      </pc:sldChg>
      <pc:sldChg chg="addSp delSp modSp mod modAnim">
        <pc:chgData name="Pansini, Michela" userId="4d45ece2-a283-476c-b3f2-76db26e78329" providerId="ADAL" clId="{C1451C36-1A03-4D83-9A4F-2C653ECF2F9D}" dt="2022-04-29T10:18:19.908" v="866" actId="1076"/>
        <pc:sldMkLst>
          <pc:docMk/>
          <pc:sldMk cId="3791305852" sldId="638"/>
        </pc:sldMkLst>
        <pc:spChg chg="mod">
          <ac:chgData name="Pansini, Michela" userId="4d45ece2-a283-476c-b3f2-76db26e78329" providerId="ADAL" clId="{C1451C36-1A03-4D83-9A4F-2C653ECF2F9D}" dt="2022-04-29T09:27:33.024" v="579" actId="14100"/>
          <ac:spMkLst>
            <pc:docMk/>
            <pc:sldMk cId="3791305852" sldId="638"/>
            <ac:spMk id="9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5:34.145" v="854" actId="14100"/>
          <ac:spMkLst>
            <pc:docMk/>
            <pc:sldMk cId="3791305852" sldId="638"/>
            <ac:spMk id="11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15:23.126" v="853" actId="1076"/>
          <ac:spMkLst>
            <pc:docMk/>
            <pc:sldMk cId="3791305852" sldId="638"/>
            <ac:spMk id="13" creationId="{00000000-0000-0000-0000-000000000000}"/>
          </ac:spMkLst>
        </pc:spChg>
        <pc:spChg chg="add mod">
          <ac:chgData name="Pansini, Michela" userId="4d45ece2-a283-476c-b3f2-76db26e78329" providerId="ADAL" clId="{C1451C36-1A03-4D83-9A4F-2C653ECF2F9D}" dt="2022-04-29T10:18:19.908" v="866" actId="1076"/>
          <ac:spMkLst>
            <pc:docMk/>
            <pc:sldMk cId="3791305852" sldId="638"/>
            <ac:spMk id="15" creationId="{9142B468-6A54-4F42-90A5-610C1455BE91}"/>
          </ac:spMkLst>
        </pc:spChg>
        <pc:grpChg chg="del">
          <ac:chgData name="Pansini, Michela" userId="4d45ece2-a283-476c-b3f2-76db26e78329" providerId="ADAL" clId="{C1451C36-1A03-4D83-9A4F-2C653ECF2F9D}" dt="2022-04-29T09:26:58.714" v="572" actId="478"/>
          <ac:grpSpMkLst>
            <pc:docMk/>
            <pc:sldMk cId="3791305852" sldId="638"/>
            <ac:grpSpMk id="3" creationId="{00000000-0000-0000-0000-000000000000}"/>
          </ac:grpSpMkLst>
        </pc:grpChg>
        <pc:grpChg chg="add mod">
          <ac:chgData name="Pansini, Michela" userId="4d45ece2-a283-476c-b3f2-76db26e78329" providerId="ADAL" clId="{C1451C36-1A03-4D83-9A4F-2C653ECF2F9D}" dt="2022-04-29T09:27:24.993" v="578" actId="1076"/>
          <ac:grpSpMkLst>
            <pc:docMk/>
            <pc:sldMk cId="3791305852" sldId="638"/>
            <ac:grpSpMk id="4" creationId="{48405215-39BF-4E09-8C9F-463C4B11E6A2}"/>
          </ac:grpSpMkLst>
        </pc:grpChg>
        <pc:picChg chg="mod">
          <ac:chgData name="Pansini, Michela" userId="4d45ece2-a283-476c-b3f2-76db26e78329" providerId="ADAL" clId="{C1451C36-1A03-4D83-9A4F-2C653ECF2F9D}" dt="2022-04-29T09:27:39.842" v="580" actId="1076"/>
          <ac:picMkLst>
            <pc:docMk/>
            <pc:sldMk cId="3791305852" sldId="638"/>
            <ac:picMk id="8" creationId="{00000000-0000-0000-0000-000000000000}"/>
          </ac:picMkLst>
        </pc:picChg>
        <pc:picChg chg="add mod ord">
          <ac:chgData name="Pansini, Michela" userId="4d45ece2-a283-476c-b3f2-76db26e78329" providerId="ADAL" clId="{C1451C36-1A03-4D83-9A4F-2C653ECF2F9D}" dt="2022-04-29T09:27:17.975" v="577" actId="1076"/>
          <ac:picMkLst>
            <pc:docMk/>
            <pc:sldMk cId="3791305852" sldId="638"/>
            <ac:picMk id="14" creationId="{1D736893-D19E-4269-8F19-46568910F728}"/>
          </ac:picMkLst>
        </pc:picChg>
      </pc:sldChg>
      <pc:sldChg chg="addSp delSp modSp mod">
        <pc:chgData name="Pansini, Michela" userId="4d45ece2-a283-476c-b3f2-76db26e78329" providerId="ADAL" clId="{C1451C36-1A03-4D83-9A4F-2C653ECF2F9D}" dt="2022-04-29T10:18:03.023" v="864" actId="21"/>
        <pc:sldMkLst>
          <pc:docMk/>
          <pc:sldMk cId="1236454536" sldId="639"/>
        </pc:sldMkLst>
        <pc:spChg chg="add mod">
          <ac:chgData name="Pansini, Michela" userId="4d45ece2-a283-476c-b3f2-76db26e78329" providerId="ADAL" clId="{C1451C36-1A03-4D83-9A4F-2C653ECF2F9D}" dt="2022-04-29T10:03:41.984" v="817" actId="164"/>
          <ac:spMkLst>
            <pc:docMk/>
            <pc:sldMk cId="1236454536" sldId="639"/>
            <ac:spMk id="14" creationId="{748075BC-7E48-4004-8316-06013A8457BC}"/>
          </ac:spMkLst>
        </pc:spChg>
        <pc:spChg chg="add del mod">
          <ac:chgData name="Pansini, Michela" userId="4d45ece2-a283-476c-b3f2-76db26e78329" providerId="ADAL" clId="{C1451C36-1A03-4D83-9A4F-2C653ECF2F9D}" dt="2022-04-29T10:18:03.023" v="864" actId="21"/>
          <ac:spMkLst>
            <pc:docMk/>
            <pc:sldMk cId="1236454536" sldId="639"/>
            <ac:spMk id="16" creationId="{F61D1BD4-9614-4D86-A3B8-A01818372ACD}"/>
          </ac:spMkLst>
        </pc:spChg>
        <pc:grpChg chg="add mod ord">
          <ac:chgData name="Pansini, Michela" userId="4d45ece2-a283-476c-b3f2-76db26e78329" providerId="ADAL" clId="{C1451C36-1A03-4D83-9A4F-2C653ECF2F9D}" dt="2022-04-29T10:17:36.535" v="862" actId="1076"/>
          <ac:grpSpMkLst>
            <pc:docMk/>
            <pc:sldMk cId="1236454536" sldId="639"/>
            <ac:grpSpMk id="2" creationId="{84960F9B-AAC2-4884-AB0D-D3A2DC45D2F2}"/>
          </ac:grpSpMkLst>
        </pc:grpChg>
        <pc:picChg chg="mod">
          <ac:chgData name="Pansini, Michela" userId="4d45ece2-a283-476c-b3f2-76db26e78329" providerId="ADAL" clId="{C1451C36-1A03-4D83-9A4F-2C653ECF2F9D}" dt="2022-04-29T10:03:41.984" v="817" actId="164"/>
          <ac:picMkLst>
            <pc:docMk/>
            <pc:sldMk cId="1236454536" sldId="639"/>
            <ac:picMk id="4" creationId="{00000000-0000-0000-0000-000000000000}"/>
          </ac:picMkLst>
        </pc:picChg>
        <pc:picChg chg="add mod">
          <ac:chgData name="Pansini, Michela" userId="4d45ece2-a283-476c-b3f2-76db26e78329" providerId="ADAL" clId="{C1451C36-1A03-4D83-9A4F-2C653ECF2F9D}" dt="2022-04-29T10:03:41.984" v="817" actId="164"/>
          <ac:picMkLst>
            <pc:docMk/>
            <pc:sldMk cId="1236454536" sldId="639"/>
            <ac:picMk id="13" creationId="{ED849200-9F92-4FDF-8037-D7AB86FC6A86}"/>
          </ac:picMkLst>
        </pc:picChg>
      </pc:sldChg>
      <pc:sldChg chg="addSp delSp modSp mod modAnim">
        <pc:chgData name="Pansini, Michela" userId="4d45ece2-a283-476c-b3f2-76db26e78329" providerId="ADAL" clId="{C1451C36-1A03-4D83-9A4F-2C653ECF2F9D}" dt="2022-04-29T10:28:18.079" v="994" actId="1076"/>
        <pc:sldMkLst>
          <pc:docMk/>
          <pc:sldMk cId="1013546904" sldId="640"/>
        </pc:sldMkLst>
        <pc:spChg chg="mod">
          <ac:chgData name="Pansini, Michela" userId="4d45ece2-a283-476c-b3f2-76db26e78329" providerId="ADAL" clId="{C1451C36-1A03-4D83-9A4F-2C653ECF2F9D}" dt="2022-04-29T09:37:16.003" v="638" actId="20577"/>
          <ac:spMkLst>
            <pc:docMk/>
            <pc:sldMk cId="1013546904" sldId="640"/>
            <ac:spMk id="10" creationId="{00000000-0000-0000-0000-000000000000}"/>
          </ac:spMkLst>
        </pc:spChg>
        <pc:spChg chg="add mod">
          <ac:chgData name="Pansini, Michela" userId="4d45ece2-a283-476c-b3f2-76db26e78329" providerId="ADAL" clId="{C1451C36-1A03-4D83-9A4F-2C653ECF2F9D}" dt="2022-04-29T09:35:15.704" v="629" actId="164"/>
          <ac:spMkLst>
            <pc:docMk/>
            <pc:sldMk cId="1013546904" sldId="640"/>
            <ac:spMk id="12" creationId="{B78E164A-1670-4375-BD8B-21A2F196BB5E}"/>
          </ac:spMkLst>
        </pc:spChg>
        <pc:spChg chg="mod">
          <ac:chgData name="Pansini, Michela" userId="4d45ece2-a283-476c-b3f2-76db26e78329" providerId="ADAL" clId="{C1451C36-1A03-4D83-9A4F-2C653ECF2F9D}" dt="2022-04-29T09:29:39.249" v="587" actId="164"/>
          <ac:spMkLst>
            <pc:docMk/>
            <pc:sldMk cId="1013546904" sldId="640"/>
            <ac:spMk id="16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9T10:25:04.650" v="933" actId="478"/>
          <ac:spMkLst>
            <pc:docMk/>
            <pc:sldMk cId="1013546904" sldId="640"/>
            <ac:spMk id="17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10:25:24.033" v="938" actId="1076"/>
          <ac:spMkLst>
            <pc:docMk/>
            <pc:sldMk cId="1013546904" sldId="640"/>
            <ac:spMk id="18" creationId="{00000000-0000-0000-0000-000000000000}"/>
          </ac:spMkLst>
        </pc:spChg>
        <pc:spChg chg="del ord">
          <ac:chgData name="Pansini, Michela" userId="4d45ece2-a283-476c-b3f2-76db26e78329" providerId="ADAL" clId="{C1451C36-1A03-4D83-9A4F-2C653ECF2F9D}" dt="2022-04-29T09:52:17.874" v="766" actId="21"/>
          <ac:spMkLst>
            <pc:docMk/>
            <pc:sldMk cId="1013546904" sldId="640"/>
            <ac:spMk id="19" creationId="{00000000-0000-0000-0000-000000000000}"/>
          </ac:spMkLst>
        </pc:spChg>
        <pc:spChg chg="add mod">
          <ac:chgData name="Pansini, Michela" userId="4d45ece2-a283-476c-b3f2-76db26e78329" providerId="ADAL" clId="{C1451C36-1A03-4D83-9A4F-2C653ECF2F9D}" dt="2022-04-29T10:28:18.079" v="994" actId="1076"/>
          <ac:spMkLst>
            <pc:docMk/>
            <pc:sldMk cId="1013546904" sldId="640"/>
            <ac:spMk id="20" creationId="{8BC4AA8D-327A-41AB-81CD-50E545D43887}"/>
          </ac:spMkLst>
        </pc:spChg>
        <pc:spChg chg="mod ord topLvl">
          <ac:chgData name="Pansini, Michela" userId="4d45ece2-a283-476c-b3f2-76db26e78329" providerId="ADAL" clId="{C1451C36-1A03-4D83-9A4F-2C653ECF2F9D}" dt="2022-04-29T10:28:08.455" v="992" actId="1076"/>
          <ac:spMkLst>
            <pc:docMk/>
            <pc:sldMk cId="1013546904" sldId="640"/>
            <ac:spMk id="23" creationId="{9C4C8FD1-E561-4777-B1CB-C1CFAD6591A4}"/>
          </ac:spMkLst>
        </pc:spChg>
        <pc:spChg chg="del mod topLvl">
          <ac:chgData name="Pansini, Michela" userId="4d45ece2-a283-476c-b3f2-76db26e78329" providerId="ADAL" clId="{C1451C36-1A03-4D83-9A4F-2C653ECF2F9D}" dt="2022-04-29T10:22:13.600" v="899" actId="478"/>
          <ac:spMkLst>
            <pc:docMk/>
            <pc:sldMk cId="1013546904" sldId="640"/>
            <ac:spMk id="25" creationId="{82648417-3479-4119-8A51-F478299C64B1}"/>
          </ac:spMkLst>
        </pc:spChg>
        <pc:spChg chg="mod">
          <ac:chgData name="Pansini, Michela" userId="4d45ece2-a283-476c-b3f2-76db26e78329" providerId="ADAL" clId="{C1451C36-1A03-4D83-9A4F-2C653ECF2F9D}" dt="2022-04-29T10:28:08.455" v="992" actId="1076"/>
          <ac:spMkLst>
            <pc:docMk/>
            <pc:sldMk cId="1013546904" sldId="640"/>
            <ac:spMk id="28" creationId="{939D8BC9-DA7D-43CB-8941-069494E0F375}"/>
          </ac:spMkLst>
        </pc:spChg>
        <pc:spChg chg="mod">
          <ac:chgData name="Pansini, Michela" userId="4d45ece2-a283-476c-b3f2-76db26e78329" providerId="ADAL" clId="{C1451C36-1A03-4D83-9A4F-2C653ECF2F9D}" dt="2022-04-29T10:28:08.455" v="992" actId="1076"/>
          <ac:spMkLst>
            <pc:docMk/>
            <pc:sldMk cId="1013546904" sldId="640"/>
            <ac:spMk id="29" creationId="{F7F7278A-2A20-4063-BEAD-25ADE64364DE}"/>
          </ac:spMkLst>
        </pc:spChg>
        <pc:spChg chg="add mod">
          <ac:chgData name="Pansini, Michela" userId="4d45ece2-a283-476c-b3f2-76db26e78329" providerId="ADAL" clId="{C1451C36-1A03-4D83-9A4F-2C653ECF2F9D}" dt="2022-04-29T10:27:57.895" v="991" actId="1076"/>
          <ac:spMkLst>
            <pc:docMk/>
            <pc:sldMk cId="1013546904" sldId="640"/>
            <ac:spMk id="30" creationId="{CF3FB42E-35BC-465F-951E-E509CF890EFC}"/>
          </ac:spMkLst>
        </pc:spChg>
        <pc:spChg chg="add mod ord">
          <ac:chgData name="Pansini, Michela" userId="4d45ece2-a283-476c-b3f2-76db26e78329" providerId="ADAL" clId="{C1451C36-1A03-4D83-9A4F-2C653ECF2F9D}" dt="2022-04-29T10:28:08.455" v="992" actId="1076"/>
          <ac:spMkLst>
            <pc:docMk/>
            <pc:sldMk cId="1013546904" sldId="640"/>
            <ac:spMk id="31" creationId="{8005FC0F-B18B-49AD-8C2A-D5242A3D0FCB}"/>
          </ac:spMkLst>
        </pc:spChg>
        <pc:spChg chg="add mod">
          <ac:chgData name="Pansini, Michela" userId="4d45ece2-a283-476c-b3f2-76db26e78329" providerId="ADAL" clId="{C1451C36-1A03-4D83-9A4F-2C653ECF2F9D}" dt="2022-04-29T10:26:56.594" v="980" actId="1076"/>
          <ac:spMkLst>
            <pc:docMk/>
            <pc:sldMk cId="1013546904" sldId="640"/>
            <ac:spMk id="32" creationId="{D563CA60-2A5C-43BF-9194-A1C573226045}"/>
          </ac:spMkLst>
        </pc:spChg>
        <pc:spChg chg="add mod">
          <ac:chgData name="Pansini, Michela" userId="4d45ece2-a283-476c-b3f2-76db26e78329" providerId="ADAL" clId="{C1451C36-1A03-4D83-9A4F-2C653ECF2F9D}" dt="2022-04-29T10:28:12.761" v="993" actId="1076"/>
          <ac:spMkLst>
            <pc:docMk/>
            <pc:sldMk cId="1013546904" sldId="640"/>
            <ac:spMk id="33" creationId="{F6DDDDCC-08F4-4401-A9A5-2F1DCCD0400B}"/>
          </ac:spMkLst>
        </pc:spChg>
        <pc:spChg chg="add mod">
          <ac:chgData name="Pansini, Michela" userId="4d45ece2-a283-476c-b3f2-76db26e78329" providerId="ADAL" clId="{C1451C36-1A03-4D83-9A4F-2C653ECF2F9D}" dt="2022-04-29T10:25:19.023" v="937" actId="1076"/>
          <ac:spMkLst>
            <pc:docMk/>
            <pc:sldMk cId="1013546904" sldId="640"/>
            <ac:spMk id="34" creationId="{456CBD51-40A0-4475-B89C-28213395B7C8}"/>
          </ac:spMkLst>
        </pc:spChg>
        <pc:grpChg chg="add mod ord">
          <ac:chgData name="Pansini, Michela" userId="4d45ece2-a283-476c-b3f2-76db26e78329" providerId="ADAL" clId="{C1451C36-1A03-4D83-9A4F-2C653ECF2F9D}" dt="2022-04-29T09:52:31.864" v="769" actId="164"/>
          <ac:grpSpMkLst>
            <pc:docMk/>
            <pc:sldMk cId="1013546904" sldId="640"/>
            <ac:grpSpMk id="2" creationId="{239F85AE-DE50-4BF1-9C92-07C2FF7B5101}"/>
          </ac:grpSpMkLst>
        </pc:grpChg>
        <pc:grpChg chg="add mod">
          <ac:chgData name="Pansini, Michela" userId="4d45ece2-a283-476c-b3f2-76db26e78329" providerId="ADAL" clId="{C1451C36-1A03-4D83-9A4F-2C653ECF2F9D}" dt="2022-04-29T09:52:31.864" v="769" actId="164"/>
          <ac:grpSpMkLst>
            <pc:docMk/>
            <pc:sldMk cId="1013546904" sldId="640"/>
            <ac:grpSpMk id="5" creationId="{CDAA687B-1F42-44AB-A216-1E902324FC4F}"/>
          </ac:grpSpMkLst>
        </pc:grpChg>
        <pc:grpChg chg="add mod">
          <ac:chgData name="Pansini, Michela" userId="4d45ece2-a283-476c-b3f2-76db26e78329" providerId="ADAL" clId="{C1451C36-1A03-4D83-9A4F-2C653ECF2F9D}" dt="2022-04-29T10:26:51.208" v="979" actId="1076"/>
          <ac:grpSpMkLst>
            <pc:docMk/>
            <pc:sldMk cId="1013546904" sldId="640"/>
            <ac:grpSpMk id="6" creationId="{CF7B7E56-0D0F-43A9-AD4A-2AEE81EF1389}"/>
          </ac:grpSpMkLst>
        </pc:grpChg>
        <pc:grpChg chg="add mod">
          <ac:chgData name="Pansini, Michela" userId="4d45ece2-a283-476c-b3f2-76db26e78329" providerId="ADAL" clId="{C1451C36-1A03-4D83-9A4F-2C653ECF2F9D}" dt="2022-04-29T10:28:08.455" v="992" actId="1076"/>
          <ac:grpSpMkLst>
            <pc:docMk/>
            <pc:sldMk cId="1013546904" sldId="640"/>
            <ac:grpSpMk id="7" creationId="{860630ED-51CB-41BD-9D86-0373B9B3DEB0}"/>
          </ac:grpSpMkLst>
        </pc:grpChg>
        <pc:grpChg chg="add del mod">
          <ac:chgData name="Pansini, Michela" userId="4d45ece2-a283-476c-b3f2-76db26e78329" providerId="ADAL" clId="{C1451C36-1A03-4D83-9A4F-2C653ECF2F9D}" dt="2022-04-29T10:21:01.768" v="884" actId="165"/>
          <ac:grpSpMkLst>
            <pc:docMk/>
            <pc:sldMk cId="1013546904" sldId="640"/>
            <ac:grpSpMk id="21" creationId="{6A6926F0-1D05-40B9-9914-EA6CF2868F98}"/>
          </ac:grpSpMkLst>
        </pc:grpChg>
        <pc:grpChg chg="mod ord topLvl">
          <ac:chgData name="Pansini, Michela" userId="4d45ece2-a283-476c-b3f2-76db26e78329" providerId="ADAL" clId="{C1451C36-1A03-4D83-9A4F-2C653ECF2F9D}" dt="2022-04-29T10:28:08.455" v="992" actId="1076"/>
          <ac:grpSpMkLst>
            <pc:docMk/>
            <pc:sldMk cId="1013546904" sldId="640"/>
            <ac:grpSpMk id="24" creationId="{8D4059D4-D894-4B56-8F41-14A029E92AE1}"/>
          </ac:grpSpMkLst>
        </pc:grpChg>
        <pc:picChg chg="add mod modCrop">
          <ac:chgData name="Pansini, Michela" userId="4d45ece2-a283-476c-b3f2-76db26e78329" providerId="ADAL" clId="{C1451C36-1A03-4D83-9A4F-2C653ECF2F9D}" dt="2022-04-29T10:23:55.809" v="920" actId="1076"/>
          <ac:picMkLst>
            <pc:docMk/>
            <pc:sldMk cId="1013546904" sldId="640"/>
            <ac:picMk id="4" creationId="{B1EF33C2-9AC4-4851-B24B-77FE73E904A4}"/>
          </ac:picMkLst>
        </pc:picChg>
        <pc:picChg chg="add mod">
          <ac:chgData name="Pansini, Michela" userId="4d45ece2-a283-476c-b3f2-76db26e78329" providerId="ADAL" clId="{C1451C36-1A03-4D83-9A4F-2C653ECF2F9D}" dt="2022-04-29T09:35:15.704" v="629" actId="164"/>
          <ac:picMkLst>
            <pc:docMk/>
            <pc:sldMk cId="1013546904" sldId="640"/>
            <ac:picMk id="11" creationId="{591D1E62-12BA-4D72-892B-CD71231E1197}"/>
          </ac:picMkLst>
        </pc:picChg>
        <pc:picChg chg="mod">
          <ac:chgData name="Pansini, Michela" userId="4d45ece2-a283-476c-b3f2-76db26e78329" providerId="ADAL" clId="{C1451C36-1A03-4D83-9A4F-2C653ECF2F9D}" dt="2022-04-29T09:35:15.704" v="629" actId="164"/>
          <ac:picMkLst>
            <pc:docMk/>
            <pc:sldMk cId="1013546904" sldId="640"/>
            <ac:picMk id="13" creationId="{00000000-0000-0000-0000-000000000000}"/>
          </ac:picMkLst>
        </pc:picChg>
        <pc:picChg chg="mod">
          <ac:chgData name="Pansini, Michela" userId="4d45ece2-a283-476c-b3f2-76db26e78329" providerId="ADAL" clId="{C1451C36-1A03-4D83-9A4F-2C653ECF2F9D}" dt="2022-04-29T09:29:39.249" v="587" actId="164"/>
          <ac:picMkLst>
            <pc:docMk/>
            <pc:sldMk cId="1013546904" sldId="640"/>
            <ac:picMk id="15" creationId="{00000000-0000-0000-0000-000000000000}"/>
          </ac:picMkLst>
        </pc:picChg>
        <pc:picChg chg="mod topLvl">
          <ac:chgData name="Pansini, Michela" userId="4d45ece2-a283-476c-b3f2-76db26e78329" providerId="ADAL" clId="{C1451C36-1A03-4D83-9A4F-2C653ECF2F9D}" dt="2022-04-29T10:28:08.455" v="992" actId="1076"/>
          <ac:picMkLst>
            <pc:docMk/>
            <pc:sldMk cId="1013546904" sldId="640"/>
            <ac:picMk id="22" creationId="{B85BA2AF-3FB0-41B2-94FC-E6517CEF89AD}"/>
          </ac:picMkLst>
        </pc:picChg>
        <pc:picChg chg="mod">
          <ac:chgData name="Pansini, Michela" userId="4d45ece2-a283-476c-b3f2-76db26e78329" providerId="ADAL" clId="{C1451C36-1A03-4D83-9A4F-2C653ECF2F9D}" dt="2022-04-29T10:28:08.455" v="992" actId="1076"/>
          <ac:picMkLst>
            <pc:docMk/>
            <pc:sldMk cId="1013546904" sldId="640"/>
            <ac:picMk id="27" creationId="{3AF5F188-8201-4D78-97E2-16161C851645}"/>
          </ac:picMkLst>
        </pc:picChg>
        <pc:picChg chg="add del mod">
          <ac:chgData name="Pansini, Michela" userId="4d45ece2-a283-476c-b3f2-76db26e78329" providerId="ADAL" clId="{C1451C36-1A03-4D83-9A4F-2C653ECF2F9D}" dt="2022-04-29T09:33:03.669" v="604" actId="478"/>
          <ac:picMkLst>
            <pc:docMk/>
            <pc:sldMk cId="1013546904" sldId="640"/>
            <ac:picMk id="1026" creationId="{7C0A5C46-7444-4D6F-8E6A-F514733490B3}"/>
          </ac:picMkLst>
        </pc:picChg>
      </pc:sldChg>
      <pc:sldChg chg="addSp delSp modSp add mod modAnim">
        <pc:chgData name="Pansini, Michela" userId="4d45ece2-a283-476c-b3f2-76db26e78329" providerId="ADAL" clId="{C1451C36-1A03-4D83-9A4F-2C653ECF2F9D}" dt="2022-04-29T10:20:17.543" v="882" actId="1076"/>
        <pc:sldMkLst>
          <pc:docMk/>
          <pc:sldMk cId="838681773" sldId="643"/>
        </pc:sldMkLst>
        <pc:spChg chg="add mod">
          <ac:chgData name="Pansini, Michela" userId="4d45ece2-a283-476c-b3f2-76db26e78329" providerId="ADAL" clId="{C1451C36-1A03-4D83-9A4F-2C653ECF2F9D}" dt="2022-04-29T09:53:12.384" v="777" actId="164"/>
          <ac:spMkLst>
            <pc:docMk/>
            <pc:sldMk cId="838681773" sldId="643"/>
            <ac:spMk id="3" creationId="{3662718E-0F0D-4CC1-A25F-3C2600C8E0CE}"/>
          </ac:spMkLst>
        </pc:spChg>
        <pc:spChg chg="add mod">
          <ac:chgData name="Pansini, Michela" userId="4d45ece2-a283-476c-b3f2-76db26e78329" providerId="ADAL" clId="{C1451C36-1A03-4D83-9A4F-2C653ECF2F9D}" dt="2022-04-29T10:07:15.052" v="837" actId="1076"/>
          <ac:spMkLst>
            <pc:docMk/>
            <pc:sldMk cId="838681773" sldId="643"/>
            <ac:spMk id="9" creationId="{DC842378-6031-45ED-90A8-C310EAE13B14}"/>
          </ac:spMkLst>
        </pc:spChg>
        <pc:spChg chg="mod">
          <ac:chgData name="Pansini, Michela" userId="4d45ece2-a283-476c-b3f2-76db26e78329" providerId="ADAL" clId="{C1451C36-1A03-4D83-9A4F-2C653ECF2F9D}" dt="2022-04-29T09:53:04.459" v="776" actId="1076"/>
          <ac:spMkLst>
            <pc:docMk/>
            <pc:sldMk cId="838681773" sldId="643"/>
            <ac:spMk id="10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47:22.584" v="738" actId="14100"/>
          <ac:spMkLst>
            <pc:docMk/>
            <pc:sldMk cId="838681773" sldId="643"/>
            <ac:spMk id="16" creationId="{00000000-0000-0000-0000-000000000000}"/>
          </ac:spMkLst>
        </pc:spChg>
        <pc:spChg chg="del">
          <ac:chgData name="Pansini, Michela" userId="4d45ece2-a283-476c-b3f2-76db26e78329" providerId="ADAL" clId="{C1451C36-1A03-4D83-9A4F-2C653ECF2F9D}" dt="2022-04-29T09:47:54.342" v="743" actId="478"/>
          <ac:spMkLst>
            <pc:docMk/>
            <pc:sldMk cId="838681773" sldId="643"/>
            <ac:spMk id="17" creationId="{00000000-0000-0000-0000-000000000000}"/>
          </ac:spMkLst>
        </pc:spChg>
        <pc:spChg chg="mod">
          <ac:chgData name="Pansini, Michela" userId="4d45ece2-a283-476c-b3f2-76db26e78329" providerId="ADAL" clId="{C1451C36-1A03-4D83-9A4F-2C653ECF2F9D}" dt="2022-04-29T09:48:17.576" v="752" actId="20577"/>
          <ac:spMkLst>
            <pc:docMk/>
            <pc:sldMk cId="838681773" sldId="643"/>
            <ac:spMk id="18" creationId="{00000000-0000-0000-0000-000000000000}"/>
          </ac:spMkLst>
        </pc:spChg>
        <pc:spChg chg="del mod">
          <ac:chgData name="Pansini, Michela" userId="4d45ece2-a283-476c-b3f2-76db26e78329" providerId="ADAL" clId="{C1451C36-1A03-4D83-9A4F-2C653ECF2F9D}" dt="2022-04-29T09:52:39.872" v="771" actId="21"/>
          <ac:spMkLst>
            <pc:docMk/>
            <pc:sldMk cId="838681773" sldId="643"/>
            <ac:spMk id="19" creationId="{00000000-0000-0000-0000-000000000000}"/>
          </ac:spMkLst>
        </pc:spChg>
        <pc:spChg chg="add mod">
          <ac:chgData name="Pansini, Michela" userId="4d45ece2-a283-476c-b3f2-76db26e78329" providerId="ADAL" clId="{C1451C36-1A03-4D83-9A4F-2C653ECF2F9D}" dt="2022-04-29T09:53:12.384" v="777" actId="164"/>
          <ac:spMkLst>
            <pc:docMk/>
            <pc:sldMk cId="838681773" sldId="643"/>
            <ac:spMk id="20" creationId="{B5874231-EC52-4FC2-B3EB-F22007D42A1B}"/>
          </ac:spMkLst>
        </pc:spChg>
        <pc:spChg chg="add del mod ord">
          <ac:chgData name="Pansini, Michela" userId="4d45ece2-a283-476c-b3f2-76db26e78329" providerId="ADAL" clId="{C1451C36-1A03-4D83-9A4F-2C653ECF2F9D}" dt="2022-04-29T10:17:11.712" v="855" actId="21"/>
          <ac:spMkLst>
            <pc:docMk/>
            <pc:sldMk cId="838681773" sldId="643"/>
            <ac:spMk id="22" creationId="{97C4E38C-E33E-4E32-8BBC-A0B072F8912C}"/>
          </ac:spMkLst>
        </pc:spChg>
        <pc:spChg chg="add mod">
          <ac:chgData name="Pansini, Michela" userId="4d45ece2-a283-476c-b3f2-76db26e78329" providerId="ADAL" clId="{C1451C36-1A03-4D83-9A4F-2C653ECF2F9D}" dt="2022-04-29T10:20:17.543" v="882" actId="1076"/>
          <ac:spMkLst>
            <pc:docMk/>
            <pc:sldMk cId="838681773" sldId="643"/>
            <ac:spMk id="25" creationId="{AD2A90EE-1D8F-4E98-81E0-59465A5DC7D0}"/>
          </ac:spMkLst>
        </pc:spChg>
        <pc:grpChg chg="mod ord">
          <ac:chgData name="Pansini, Michela" userId="4d45ece2-a283-476c-b3f2-76db26e78329" providerId="ADAL" clId="{C1451C36-1A03-4D83-9A4F-2C653ECF2F9D}" dt="2022-04-29T09:53:12.384" v="777" actId="164"/>
          <ac:grpSpMkLst>
            <pc:docMk/>
            <pc:sldMk cId="838681773" sldId="643"/>
            <ac:grpSpMk id="2" creationId="{239F85AE-DE50-4BF1-9C92-07C2FF7B5101}"/>
          </ac:grpSpMkLst>
        </pc:grpChg>
        <pc:grpChg chg="del">
          <ac:chgData name="Pansini, Michela" userId="4d45ece2-a283-476c-b3f2-76db26e78329" providerId="ADAL" clId="{C1451C36-1A03-4D83-9A4F-2C653ECF2F9D}" dt="2022-04-29T09:38:55.505" v="640" actId="478"/>
          <ac:grpSpMkLst>
            <pc:docMk/>
            <pc:sldMk cId="838681773" sldId="643"/>
            <ac:grpSpMk id="5" creationId="{CDAA687B-1F42-44AB-A216-1E902324FC4F}"/>
          </ac:grpSpMkLst>
        </pc:grpChg>
        <pc:grpChg chg="add del mod">
          <ac:chgData name="Pansini, Michela" userId="4d45ece2-a283-476c-b3f2-76db26e78329" providerId="ADAL" clId="{C1451C36-1A03-4D83-9A4F-2C653ECF2F9D}" dt="2022-04-29T09:53:14.490" v="778" actId="21"/>
          <ac:grpSpMkLst>
            <pc:docMk/>
            <pc:sldMk cId="838681773" sldId="643"/>
            <ac:grpSpMk id="6" creationId="{823848D2-DEC0-499F-AF89-6B739634101C}"/>
          </ac:grpSpMkLst>
        </pc:grpChg>
        <pc:picChg chg="add mod">
          <ac:chgData name="Pansini, Michela" userId="4d45ece2-a283-476c-b3f2-76db26e78329" providerId="ADAL" clId="{C1451C36-1A03-4D83-9A4F-2C653ECF2F9D}" dt="2022-04-29T10:06:31.623" v="829" actId="12789"/>
          <ac:picMkLst>
            <pc:docMk/>
            <pc:sldMk cId="838681773" sldId="643"/>
            <ac:picMk id="8" creationId="{4BC85606-3F50-4879-8383-1E4078893797}"/>
          </ac:picMkLst>
        </pc:picChg>
        <pc:picChg chg="mod">
          <ac:chgData name="Pansini, Michela" userId="4d45ece2-a283-476c-b3f2-76db26e78329" providerId="ADAL" clId="{C1451C36-1A03-4D83-9A4F-2C653ECF2F9D}" dt="2022-04-29T09:47:24.357" v="739" actId="1076"/>
          <ac:picMkLst>
            <pc:docMk/>
            <pc:sldMk cId="838681773" sldId="643"/>
            <ac:picMk id="15" creationId="{00000000-0000-0000-0000-000000000000}"/>
          </ac:picMkLst>
        </pc:picChg>
        <pc:picChg chg="add del mod">
          <ac:chgData name="Pansini, Michela" userId="4d45ece2-a283-476c-b3f2-76db26e78329" providerId="ADAL" clId="{C1451C36-1A03-4D83-9A4F-2C653ECF2F9D}" dt="2022-04-29T10:06:00.829" v="822" actId="478"/>
          <ac:picMkLst>
            <pc:docMk/>
            <pc:sldMk cId="838681773" sldId="643"/>
            <ac:picMk id="21" creationId="{9C55FAF4-78DB-44A1-A82E-7D1944ECAEFD}"/>
          </ac:picMkLst>
        </pc:picChg>
        <pc:picChg chg="add mod">
          <ac:chgData name="Pansini, Michela" userId="4d45ece2-a283-476c-b3f2-76db26e78329" providerId="ADAL" clId="{C1451C36-1A03-4D83-9A4F-2C653ECF2F9D}" dt="2022-04-29T09:53:12.384" v="777" actId="164"/>
          <ac:picMkLst>
            <pc:docMk/>
            <pc:sldMk cId="838681773" sldId="643"/>
            <ac:picMk id="2050" creationId="{470D4A21-865E-49E1-9AAE-759602F9E520}"/>
          </ac:picMkLst>
        </pc:picChg>
        <pc:picChg chg="add del mod">
          <ac:chgData name="Pansini, Michela" userId="4d45ece2-a283-476c-b3f2-76db26e78329" providerId="ADAL" clId="{C1451C36-1A03-4D83-9A4F-2C653ECF2F9D}" dt="2022-04-29T10:06:04.420" v="824" actId="478"/>
          <ac:picMkLst>
            <pc:docMk/>
            <pc:sldMk cId="838681773" sldId="643"/>
            <ac:picMk id="2051" creationId="{01F9A2CE-51AB-473C-9D70-265F771C56BD}"/>
          </ac:picMkLst>
        </pc:pic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>
              <a:latin typeface="Arial"/>
              <a:cs typeface="Arial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1342" y="0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53EA277-358B-E94E-961E-33D0503F6849}" type="datetimeFigureOut">
              <a:rPr lang="en-US" smtClean="0">
                <a:latin typeface="Arial"/>
                <a:cs typeface="Arial"/>
              </a:rPr>
              <a:t>4/23/2024</a:t>
            </a:fld>
            <a:endParaRPr lang="en-US" dirty="0">
              <a:latin typeface="Arial"/>
              <a:cs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31599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>
              <a:latin typeface="Arial"/>
              <a:cs typeface="Arial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1342" y="9431599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0AC7428-30A9-FD43-A0D8-DB91B17088EC}" type="slidenum">
              <a:rPr lang="en-US" smtClean="0">
                <a:latin typeface="Arial"/>
                <a:cs typeface="Arial"/>
              </a:rPr>
              <a:t>‹N›</a:t>
            </a:fld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76491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/>
                <a:cs typeface="Arial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1342" y="0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/>
                <a:cs typeface="Arial"/>
              </a:defRPr>
            </a:lvl1pPr>
          </a:lstStyle>
          <a:p>
            <a:fld id="{73B26A0F-F4D6-9B4F-A87B-D8948CDE3BB4}" type="datetimeFigureOut">
              <a:rPr lang="en-US" smtClean="0"/>
              <a:pPr/>
              <a:t>4/23/2024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8287" cy="37242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377737" y="4716661"/>
            <a:ext cx="6043789" cy="4468416"/>
          </a:xfrm>
          <a:prstGeom prst="rect">
            <a:avLst/>
          </a:prstGeom>
        </p:spPr>
        <p:txBody>
          <a:bodyPr vert="horz" lIns="0" tIns="0" rIns="0" bIns="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31599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/>
                <a:cs typeface="Arial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1342" y="9431599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/>
                <a:cs typeface="Arial"/>
              </a:defRPr>
            </a:lvl1pPr>
          </a:lstStyle>
          <a:p>
            <a:fld id="{7DE2E8FF-3D0C-9D4D-B4D1-3089215958A5}" type="slidenum">
              <a:rPr lang="en-US" smtClean="0"/>
              <a:pPr/>
              <a:t>‹N›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4134959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Arial"/>
      </a:defRPr>
    </a:lvl1pPr>
    <a:lvl2pPr marL="73152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+mn-cs"/>
      </a:defRPr>
    </a:lvl2pPr>
    <a:lvl3pPr marL="146304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+mn-cs"/>
      </a:defRPr>
    </a:lvl3pPr>
    <a:lvl4pPr marL="219456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+mn-cs"/>
      </a:defRPr>
    </a:lvl4pPr>
    <a:lvl5pPr marL="292608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+mn-cs"/>
      </a:defRPr>
    </a:lvl5pPr>
    <a:lvl6pPr marL="3657600" algn="l" defTabSz="731520" rtl="0" eaLnBrk="1" latinLnBrk="0" hangingPunct="1">
      <a:defRPr sz="1920" kern="1200">
        <a:solidFill>
          <a:schemeClr val="tx1"/>
        </a:solidFill>
        <a:latin typeface="+mn-lt"/>
        <a:ea typeface="+mn-ea"/>
        <a:cs typeface="+mn-cs"/>
      </a:defRPr>
    </a:lvl6pPr>
    <a:lvl7pPr marL="4389120" algn="l" defTabSz="731520" rtl="0" eaLnBrk="1" latinLnBrk="0" hangingPunct="1">
      <a:defRPr sz="1920" kern="1200">
        <a:solidFill>
          <a:schemeClr val="tx1"/>
        </a:solidFill>
        <a:latin typeface="+mn-lt"/>
        <a:ea typeface="+mn-ea"/>
        <a:cs typeface="+mn-cs"/>
      </a:defRPr>
    </a:lvl7pPr>
    <a:lvl8pPr marL="5120640" algn="l" defTabSz="731520" rtl="0" eaLnBrk="1" latinLnBrk="0" hangingPunct="1">
      <a:defRPr sz="1920" kern="1200">
        <a:solidFill>
          <a:schemeClr val="tx1"/>
        </a:solidFill>
        <a:latin typeface="+mn-lt"/>
        <a:ea typeface="+mn-ea"/>
        <a:cs typeface="+mn-cs"/>
      </a:defRPr>
    </a:lvl8pPr>
    <a:lvl9pPr marL="5852160" algn="l" defTabSz="731520" rtl="0" eaLnBrk="1" latinLnBrk="0" hangingPunct="1">
      <a:defRPr sz="192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150602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992317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972844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54300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859775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95065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56547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576617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492732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701527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12430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31058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11168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536010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410450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668720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851441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404040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994043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362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916575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97507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885180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631385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15723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082314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4402036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E2E8FF-3D0C-9D4D-B4D1-3089215958A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0" marR="0" lvl="0" indent="0" algn="r" defTabSz="14630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0189564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66004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763942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741227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8961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05973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736397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36350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1330" y="3200400"/>
            <a:ext cx="10969943" cy="2743200"/>
          </a:xfrm>
          <a:prstGeom prst="rect">
            <a:avLst/>
          </a:prstGeo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9600"/>
            </a:lvl1pPr>
          </a:lstStyle>
          <a:p>
            <a:r>
              <a:t>Click to edit Master title style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729616" y="5927632"/>
            <a:ext cx="10969943" cy="838928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5280"/>
            </a:lvl1pPr>
            <a:lvl2pPr marL="0" indent="0">
              <a:spcBef>
                <a:spcPts val="0"/>
              </a:spcBef>
              <a:buFontTx/>
              <a:buNone/>
              <a:defRPr sz="2400"/>
            </a:lvl2pPr>
            <a:lvl3pPr marL="0" indent="0">
              <a:spcBef>
                <a:spcPts val="0"/>
              </a:spcBef>
              <a:buFontTx/>
              <a:buNone/>
              <a:defRPr sz="2400"/>
            </a:lvl3pPr>
            <a:lvl4pPr marL="0" indent="0">
              <a:spcBef>
                <a:spcPts val="0"/>
              </a:spcBef>
              <a:buFontTx/>
              <a:buNone/>
              <a:defRPr sz="2400"/>
            </a:lvl4pPr>
            <a:lvl5pPr marL="0" indent="0">
              <a:spcBef>
                <a:spcPts val="0"/>
              </a:spcBef>
              <a:buFontTx/>
              <a:buNone/>
              <a:defRPr sz="2400"/>
            </a:lvl5pPr>
            <a:lvl6pPr marL="0" indent="0">
              <a:spcBef>
                <a:spcPts val="0"/>
              </a:spcBef>
              <a:buFontTx/>
              <a:buNone/>
              <a:defRPr sz="2400"/>
            </a:lvl6pPr>
            <a:lvl7pPr marL="0" indent="0">
              <a:spcBef>
                <a:spcPts val="0"/>
              </a:spcBef>
              <a:buFontTx/>
              <a:buNone/>
              <a:defRPr sz="2400"/>
            </a:lvl7pPr>
            <a:lvl8pPr marL="0" indent="0">
              <a:spcBef>
                <a:spcPts val="0"/>
              </a:spcBef>
              <a:buFontTx/>
              <a:buNone/>
              <a:defRPr sz="2400"/>
            </a:lvl8pPr>
            <a:lvl9pPr marL="0" indent="0">
              <a:spcBef>
                <a:spcPts val="0"/>
              </a:spcBef>
              <a:buFontTx/>
              <a:buNone/>
              <a:defRPr sz="2400"/>
            </a:lvl9pPr>
          </a:lstStyle>
          <a:p>
            <a:pPr lvl="0"/>
            <a:r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729616" y="6949440"/>
            <a:ext cx="10969943" cy="548640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60"/>
            </a:lvl1pPr>
            <a:lvl2pPr marL="0" indent="0">
              <a:spcBef>
                <a:spcPts val="0"/>
              </a:spcBef>
              <a:buFontTx/>
              <a:buNone/>
              <a:defRPr sz="2400"/>
            </a:lvl2pPr>
            <a:lvl3pPr marL="0" indent="0">
              <a:spcBef>
                <a:spcPts val="0"/>
              </a:spcBef>
              <a:buFontTx/>
              <a:buNone/>
              <a:defRPr sz="2400"/>
            </a:lvl3pPr>
            <a:lvl4pPr marL="0" indent="0">
              <a:spcBef>
                <a:spcPts val="0"/>
              </a:spcBef>
              <a:buFontTx/>
              <a:buNone/>
              <a:defRPr sz="2400"/>
            </a:lvl4pPr>
            <a:lvl5pPr marL="0" indent="0">
              <a:spcBef>
                <a:spcPts val="0"/>
              </a:spcBef>
              <a:buFontTx/>
              <a:buNone/>
              <a:defRPr sz="2400"/>
            </a:lvl5pPr>
            <a:lvl6pPr marL="0" indent="0">
              <a:spcBef>
                <a:spcPts val="0"/>
              </a:spcBef>
              <a:buFontTx/>
              <a:buNone/>
              <a:defRPr sz="2400"/>
            </a:lvl6pPr>
            <a:lvl7pPr marL="0" indent="0">
              <a:spcBef>
                <a:spcPts val="0"/>
              </a:spcBef>
              <a:buFontTx/>
              <a:buNone/>
              <a:defRPr sz="2400"/>
            </a:lvl7pPr>
            <a:lvl8pPr marL="0" indent="0">
              <a:spcBef>
                <a:spcPts val="0"/>
              </a:spcBef>
              <a:buFontTx/>
              <a:buNone/>
              <a:defRPr sz="2400"/>
            </a:lvl8pPr>
            <a:lvl9pPr marL="0" indent="0">
              <a:spcBef>
                <a:spcPts val="0"/>
              </a:spcBef>
              <a:buFontTx/>
              <a:buNone/>
              <a:defRPr sz="2400"/>
            </a:lvl9pPr>
          </a:lstStyle>
          <a:p>
            <a:pPr lvl="0"/>
            <a:r>
              <a:t>Click to edit Master text styles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3714800" y="442472"/>
            <a:ext cx="3024336" cy="75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4277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3" name="Straight Connector 12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Title 1"/>
          <p:cNvSpPr>
            <a:spLocks noGrp="1"/>
          </p:cNvSpPr>
          <p:nvPr>
            <p:ph type="ctrTitle"/>
          </p:nvPr>
        </p:nvSpPr>
        <p:spPr>
          <a:xfrm>
            <a:off x="685800" y="640080"/>
            <a:ext cx="10058400" cy="4297680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/>
          </p:nvPr>
        </p:nvSpPr>
        <p:spPr>
          <a:xfrm>
            <a:off x="685800" y="5257800"/>
            <a:ext cx="10058400" cy="914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</a:defRPr>
            </a:lvl1pPr>
            <a:lvl2pPr marL="7315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4630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1945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926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38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120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852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14" name="Freeform 9"/>
          <p:cNvSpPr>
            <a:spLocks noChangeAspect="1"/>
          </p:cNvSpPr>
          <p:nvPr/>
        </p:nvSpPr>
        <p:spPr bwMode="black">
          <a:xfrm>
            <a:off x="362838" y="-2"/>
            <a:ext cx="730237" cy="639765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sp>
        <p:nvSpPr>
          <p:cNvPr id="15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03C7D0F0-10D5-4191-B6F4-99306F468FEF}" type="datetime4">
              <a:rPr lang="en-US" sz="1100" b="0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April 23, 2024</a:t>
            </a:fld>
            <a:endParaRPr lang="en-US" sz="1100" b="0" dirty="0">
              <a:solidFill>
                <a:schemeClr val="bg1"/>
              </a:solidFill>
            </a:endParaRPr>
          </a:p>
        </p:txBody>
      </p:sp>
      <p:sp>
        <p:nvSpPr>
          <p:cNvPr id="16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18E29826-F105-4F77-B977-03F4A4723A21}" type="slidenum">
              <a:rPr lang="en-US" sz="1100" b="1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‹N›</a:t>
            </a:fld>
            <a:endParaRPr lang="en-US" sz="1100" b="1" dirty="0">
              <a:solidFill>
                <a:schemeClr val="bg1"/>
              </a:solidFill>
            </a:endParaRPr>
          </a:p>
        </p:txBody>
      </p:sp>
      <p:sp>
        <p:nvSpPr>
          <p:cNvPr id="17" name="Footer Placeholder 4"/>
          <p:cNvSpPr txBox="1">
            <a:spLocks/>
          </p:cNvSpPr>
          <p:nvPr/>
        </p:nvSpPr>
        <p:spPr>
          <a:xfrm>
            <a:off x="4800600" y="7580439"/>
            <a:ext cx="50292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solidFill>
                  <a:schemeClr val="bg1"/>
                </a:solidFill>
              </a:rPr>
              <a:t>DXC Proprietary and Confidential</a:t>
            </a:r>
          </a:p>
        </p:txBody>
      </p:sp>
    </p:spTree>
    <p:extLst>
      <p:ext uri="{BB962C8B-B14F-4D97-AF65-F5344CB8AC3E}">
        <p14:creationId xmlns:p14="http://schemas.microsoft.com/office/powerpoint/2010/main" val="2176506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02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8" name="Straight Connector 17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hidden">
          <a:xfrm>
            <a:off x="0" y="0"/>
            <a:ext cx="14630400" cy="8229600"/>
          </a:xfrm>
          <a:prstGeom prst="rect">
            <a:avLst/>
          </a:prstGeom>
        </p:spPr>
      </p:pic>
      <p:sp>
        <p:nvSpPr>
          <p:cNvPr id="10" name="Title 1"/>
          <p:cNvSpPr>
            <a:spLocks noGrp="1"/>
          </p:cNvSpPr>
          <p:nvPr>
            <p:ph type="ctrTitle"/>
          </p:nvPr>
        </p:nvSpPr>
        <p:spPr>
          <a:xfrm>
            <a:off x="685800" y="640080"/>
            <a:ext cx="10058400" cy="4297680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/>
          </p:nvPr>
        </p:nvSpPr>
        <p:spPr>
          <a:xfrm>
            <a:off x="685800" y="5257800"/>
            <a:ext cx="10058400" cy="914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</a:defRPr>
            </a:lvl1pPr>
            <a:lvl2pPr marL="7315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4630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1945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926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38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120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852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14" name="Freeform 9"/>
          <p:cNvSpPr>
            <a:spLocks noChangeAspect="1"/>
          </p:cNvSpPr>
          <p:nvPr/>
        </p:nvSpPr>
        <p:spPr bwMode="black">
          <a:xfrm>
            <a:off x="362838" y="-2"/>
            <a:ext cx="730237" cy="639765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sp>
        <p:nvSpPr>
          <p:cNvPr id="15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03C7D0F0-10D5-4191-B6F4-99306F468FEF}" type="datetime4">
              <a:rPr lang="en-US" sz="1100" b="0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April 23, 2024</a:t>
            </a:fld>
            <a:endParaRPr lang="en-US" sz="1100" b="0" dirty="0">
              <a:solidFill>
                <a:schemeClr val="bg1"/>
              </a:solidFill>
            </a:endParaRPr>
          </a:p>
        </p:txBody>
      </p:sp>
      <p:sp>
        <p:nvSpPr>
          <p:cNvPr id="16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18E29826-F105-4F77-B977-03F4A4723A21}" type="slidenum">
              <a:rPr lang="en-US" sz="1100" b="1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‹N›</a:t>
            </a:fld>
            <a:endParaRPr lang="en-US" sz="1100" b="1" dirty="0">
              <a:solidFill>
                <a:schemeClr val="bg1"/>
              </a:solidFill>
            </a:endParaRPr>
          </a:p>
        </p:txBody>
      </p:sp>
      <p:sp>
        <p:nvSpPr>
          <p:cNvPr id="17" name="Footer Placeholder 4"/>
          <p:cNvSpPr txBox="1">
            <a:spLocks/>
          </p:cNvSpPr>
          <p:nvPr/>
        </p:nvSpPr>
        <p:spPr>
          <a:xfrm>
            <a:off x="4800600" y="7580439"/>
            <a:ext cx="50292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solidFill>
                  <a:schemeClr val="bg1"/>
                </a:solidFill>
              </a:rPr>
              <a:t>DXC Proprietary and Confidential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03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4" name="Straight Connector 13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hidden">
          <a:xfrm>
            <a:off x="0" y="0"/>
            <a:ext cx="14630400" cy="8229600"/>
          </a:xfrm>
          <a:prstGeom prst="rect">
            <a:avLst/>
          </a:prstGeom>
        </p:spPr>
      </p:pic>
      <p:sp>
        <p:nvSpPr>
          <p:cNvPr id="10" name="Title 1"/>
          <p:cNvSpPr>
            <a:spLocks noGrp="1"/>
          </p:cNvSpPr>
          <p:nvPr>
            <p:ph type="ctrTitle"/>
          </p:nvPr>
        </p:nvSpPr>
        <p:spPr>
          <a:xfrm>
            <a:off x="685800" y="640080"/>
            <a:ext cx="10058400" cy="4297680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/>
          </p:nvPr>
        </p:nvSpPr>
        <p:spPr>
          <a:xfrm>
            <a:off x="685800" y="5257800"/>
            <a:ext cx="10058400" cy="914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2800">
                <a:solidFill>
                  <a:schemeClr val="tx1"/>
                </a:solidFill>
              </a:defRPr>
            </a:lvl1pPr>
            <a:lvl2pPr marL="7315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4630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1945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926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38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120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852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8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ts val="0"/>
              </a:spcBef>
            </a:pPr>
            <a:fld id="{03C7D0F0-10D5-4191-B6F4-99306F468FEF}" type="datetime4">
              <a:rPr lang="en-US" sz="1100" b="0" smtClean="0">
                <a:solidFill>
                  <a:schemeClr val="tx1"/>
                </a:solidFill>
              </a:rPr>
              <a:pPr algn="r" defTabSz="820738">
                <a:spcBef>
                  <a:spcPts val="0"/>
                </a:spcBef>
              </a:pPr>
              <a:t>April 23, 2024</a:t>
            </a:fld>
            <a:endParaRPr lang="en-US" sz="1100" b="0" dirty="0">
              <a:solidFill>
                <a:schemeClr val="tx1"/>
              </a:solidFill>
            </a:endParaRPr>
          </a:p>
        </p:txBody>
      </p:sp>
      <p:sp>
        <p:nvSpPr>
          <p:cNvPr id="19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ts val="0"/>
              </a:spcBef>
            </a:pPr>
            <a:fld id="{18E29826-F105-4F77-B977-03F4A4723A21}" type="slidenum">
              <a:rPr lang="en-US" sz="1100" b="1" smtClean="0">
                <a:solidFill>
                  <a:schemeClr val="tx1"/>
                </a:solidFill>
              </a:rPr>
              <a:pPr algn="r" defTabSz="820738">
                <a:spcBef>
                  <a:spcPts val="0"/>
                </a:spcBef>
              </a:pPr>
              <a:t>‹N›</a:t>
            </a:fld>
            <a:endParaRPr lang="en-US" sz="1100" b="1" dirty="0">
              <a:solidFill>
                <a:schemeClr val="tx1"/>
              </a:solidFill>
            </a:endParaRPr>
          </a:p>
        </p:txBody>
      </p:sp>
      <p:sp>
        <p:nvSpPr>
          <p:cNvPr id="20" name="Footer Placeholder 4"/>
          <p:cNvSpPr txBox="1">
            <a:spLocks/>
          </p:cNvSpPr>
          <p:nvPr/>
        </p:nvSpPr>
        <p:spPr>
          <a:xfrm>
            <a:off x="4800600" y="7580439"/>
            <a:ext cx="50292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DXC Proprietary and Confidential</a:t>
            </a: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22" name="Freeform 9"/>
          <p:cNvSpPr>
            <a:spLocks noChangeAspect="1"/>
          </p:cNvSpPr>
          <p:nvPr/>
        </p:nvSpPr>
        <p:spPr bwMode="black">
          <a:xfrm>
            <a:off x="362839" y="-1"/>
            <a:ext cx="730236" cy="639764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Pictur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1" name="Straight Connector 10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 anchorCtr="0">
            <a:normAutofit/>
          </a:bodyPr>
          <a:lstStyle>
            <a:lvl1pPr algn="ctr">
              <a:defRPr sz="16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13" name="Freeform 9"/>
          <p:cNvSpPr>
            <a:spLocks noChangeAspect="1"/>
          </p:cNvSpPr>
          <p:nvPr/>
        </p:nvSpPr>
        <p:spPr bwMode="black">
          <a:xfrm>
            <a:off x="362838" y="-2"/>
            <a:ext cx="730237" cy="639765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sp>
        <p:nvSpPr>
          <p:cNvPr id="14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03C7D0F0-10D5-4191-B6F4-99306F468FEF}" type="datetime4">
              <a:rPr lang="en-US" sz="1100" b="0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April 23, 2024</a:t>
            </a:fld>
            <a:endParaRPr lang="en-US" sz="1100" b="0" dirty="0">
              <a:solidFill>
                <a:schemeClr val="bg1"/>
              </a:solidFill>
            </a:endParaRPr>
          </a:p>
        </p:txBody>
      </p:sp>
      <p:sp>
        <p:nvSpPr>
          <p:cNvPr id="15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18E29826-F105-4F77-B977-03F4A4723A21}" type="slidenum">
              <a:rPr lang="en-US" sz="1100" b="1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‹N›</a:t>
            </a:fld>
            <a:endParaRPr lang="en-US" sz="1100" b="1" dirty="0">
              <a:solidFill>
                <a:schemeClr val="bg1"/>
              </a:solidFill>
            </a:endParaRPr>
          </a:p>
        </p:txBody>
      </p:sp>
      <p:sp>
        <p:nvSpPr>
          <p:cNvPr id="16" name="Footer Placeholder 4"/>
          <p:cNvSpPr txBox="1">
            <a:spLocks/>
          </p:cNvSpPr>
          <p:nvPr/>
        </p:nvSpPr>
        <p:spPr>
          <a:xfrm>
            <a:off x="4800600" y="7580439"/>
            <a:ext cx="50292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solidFill>
                  <a:schemeClr val="bg1"/>
                </a:solidFill>
              </a:rPr>
              <a:t>DXC Proprietary and Confidential</a:t>
            </a:r>
          </a:p>
        </p:txBody>
      </p:sp>
    </p:spTree>
    <p:extLst>
      <p:ext uri="{BB962C8B-B14F-4D97-AF65-F5344CB8AC3E}">
        <p14:creationId xmlns:p14="http://schemas.microsoft.com/office/powerpoint/2010/main" val="1240162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nd Slid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8" name="Straight Connector 7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black">
          <a:xfrm>
            <a:off x="503047" y="7314920"/>
            <a:ext cx="2706624" cy="768757"/>
          </a:xfrm>
          <a:prstGeom prst="rect">
            <a:avLst/>
          </a:prstGeom>
        </p:spPr>
      </p:pic>
      <p:sp>
        <p:nvSpPr>
          <p:cNvPr id="5" name="Text Placeholder 13"/>
          <p:cNvSpPr>
            <a:spLocks noGrp="1"/>
          </p:cNvSpPr>
          <p:nvPr>
            <p:ph type="body" sz="quarter" idx="13"/>
          </p:nvPr>
        </p:nvSpPr>
        <p:spPr>
          <a:xfrm>
            <a:off x="685800" y="2057399"/>
            <a:ext cx="11201400" cy="5121275"/>
          </a:xfrm>
          <a:prstGeom prst="rect">
            <a:avLst/>
          </a:prstGeo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defRPr sz="6000">
                <a:solidFill>
                  <a:schemeClr val="bg1"/>
                </a:solidFill>
              </a:defRPr>
            </a:lvl1pPr>
            <a:lvl2pPr marL="0" indent="0">
              <a:spcBef>
                <a:spcPts val="900"/>
              </a:spcBef>
              <a:buFontTx/>
              <a:buNone/>
              <a:defRPr>
                <a:solidFill>
                  <a:schemeClr val="bg1"/>
                </a:solidFill>
              </a:defRPr>
            </a:lvl2pPr>
            <a:lvl3pPr marL="0" indent="0">
              <a:spcBef>
                <a:spcPts val="900"/>
              </a:spcBef>
              <a:buFontTx/>
              <a:buNone/>
              <a:defRPr>
                <a:solidFill>
                  <a:schemeClr val="bg1"/>
                </a:solidFill>
              </a:defRPr>
            </a:lvl3pPr>
            <a:lvl4pPr marL="0" indent="0">
              <a:spcBef>
                <a:spcPts val="900"/>
              </a:spcBef>
              <a:buFontTx/>
              <a:buNone/>
              <a:defRPr>
                <a:solidFill>
                  <a:schemeClr val="bg1"/>
                </a:solidFill>
              </a:defRPr>
            </a:lvl4pPr>
            <a:lvl5pPr marL="0" indent="0">
              <a:spcBef>
                <a:spcPts val="900"/>
              </a:spcBef>
              <a:buFontTx/>
              <a:buNone/>
              <a:defRPr>
                <a:solidFill>
                  <a:schemeClr val="bg1"/>
                </a:solidFill>
              </a:defRPr>
            </a:lvl5pPr>
            <a:lvl6pPr marL="0" indent="0">
              <a:spcBef>
                <a:spcPts val="900"/>
              </a:spcBef>
              <a:buFontTx/>
              <a:buNone/>
              <a:defRPr baseline="0">
                <a:solidFill>
                  <a:schemeClr val="bg1"/>
                </a:solidFill>
              </a:defRPr>
            </a:lvl6pPr>
            <a:lvl7pPr marL="0" indent="0">
              <a:spcBef>
                <a:spcPts val="900"/>
              </a:spcBef>
              <a:buFontTx/>
              <a:buNone/>
              <a:defRPr baseline="0">
                <a:solidFill>
                  <a:schemeClr val="bg1"/>
                </a:solidFill>
              </a:defRPr>
            </a:lvl7pPr>
            <a:lvl8pPr marL="0" indent="0">
              <a:spcBef>
                <a:spcPts val="900"/>
              </a:spcBef>
              <a:buFontTx/>
              <a:buNone/>
              <a:defRPr baseline="0">
                <a:solidFill>
                  <a:schemeClr val="bg1"/>
                </a:solidFill>
              </a:defRPr>
            </a:lvl8pPr>
            <a:lvl9pPr marL="0" indent="0">
              <a:spcBef>
                <a:spcPts val="900"/>
              </a:spcBef>
              <a:buFontTx/>
              <a:buNone/>
              <a:defRPr baseline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Freeform 9"/>
          <p:cNvSpPr>
            <a:spLocks noChangeAspect="1"/>
          </p:cNvSpPr>
          <p:nvPr/>
        </p:nvSpPr>
        <p:spPr bwMode="black">
          <a:xfrm>
            <a:off x="362838" y="-2"/>
            <a:ext cx="730237" cy="639765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sp>
        <p:nvSpPr>
          <p:cNvPr id="15" name="Footer Placeholder 4"/>
          <p:cNvSpPr txBox="1">
            <a:spLocks/>
          </p:cNvSpPr>
          <p:nvPr/>
        </p:nvSpPr>
        <p:spPr>
          <a:xfrm>
            <a:off x="7543800" y="7580439"/>
            <a:ext cx="64008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100" dirty="0">
                <a:solidFill>
                  <a:schemeClr val="bg1"/>
                </a:solidFill>
              </a:rPr>
              <a:t>DXC Proprietary and Confidential</a:t>
            </a:r>
          </a:p>
        </p:txBody>
      </p:sp>
    </p:spTree>
    <p:extLst>
      <p:ext uri="{BB962C8B-B14F-4D97-AF65-F5344CB8AC3E}">
        <p14:creationId xmlns:p14="http://schemas.microsoft.com/office/powerpoint/2010/main" val="3708550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39763"/>
            <a:ext cx="13258800" cy="6667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85800" y="1450505"/>
            <a:ext cx="13258800" cy="5728170"/>
          </a:xfrm>
          <a:prstGeom prst="rect">
            <a:avLst/>
          </a:prstGeom>
        </p:spPr>
        <p:txBody>
          <a:bodyPr/>
          <a:lstStyle>
            <a:lvl4pPr marL="457200" indent="-228600">
              <a:buFont typeface="Arial" pitchFamily="34" charset="0"/>
              <a:buChar char="–"/>
              <a:defRPr/>
            </a:lvl4pPr>
            <a:lvl5pPr marL="685800" indent="-228600">
              <a:buFont typeface="Arial" pitchFamily="34" charset="0"/>
              <a:buChar char="–"/>
              <a:defRPr/>
            </a:lvl5pPr>
            <a:lvl6pPr marL="914400" indent="-228600">
              <a:buFont typeface="Arial" pitchFamily="34" charset="0"/>
              <a:buChar char="–"/>
              <a:defRPr baseline="0"/>
            </a:lvl6pPr>
            <a:lvl7pPr marL="1143000" indent="-228600">
              <a:buFont typeface="Arial" pitchFamily="34" charset="0"/>
              <a:buChar char="–"/>
              <a:defRPr baseline="0"/>
            </a:lvl7pPr>
            <a:lvl8pPr marL="1371600" indent="-228600">
              <a:buFont typeface="Arial" pitchFamily="34" charset="0"/>
              <a:buChar char="–"/>
              <a:defRPr baseline="0"/>
            </a:lvl8pPr>
            <a:lvl9pPr marL="1600200" indent="-228600">
              <a:buFont typeface="Arial" pitchFamily="34" charset="0"/>
              <a:buChar char="–"/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Rectangle 5"/>
          <p:cNvSpPr/>
          <p:nvPr userDrawn="1"/>
        </p:nvSpPr>
        <p:spPr>
          <a:xfrm>
            <a:off x="3073274" y="7574720"/>
            <a:ext cx="1008112" cy="392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8" name="Rectangle 7"/>
          <p:cNvSpPr/>
          <p:nvPr userDrawn="1"/>
        </p:nvSpPr>
        <p:spPr>
          <a:xfrm>
            <a:off x="11851704" y="7574720"/>
            <a:ext cx="576064" cy="5725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Rectangle 8"/>
          <p:cNvSpPr/>
          <p:nvPr userDrawn="1"/>
        </p:nvSpPr>
        <p:spPr>
          <a:xfrm>
            <a:off x="13384659" y="7547226"/>
            <a:ext cx="195237" cy="5725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524563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2854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tangolo 34"/>
          <p:cNvSpPr>
            <a:spLocks noChangeArrowheads="1"/>
          </p:cNvSpPr>
          <p:nvPr userDrawn="1"/>
        </p:nvSpPr>
        <p:spPr bwMode="auto">
          <a:xfrm>
            <a:off x="978496" y="7610724"/>
            <a:ext cx="2094778" cy="320500"/>
          </a:xfrm>
          <a:prstGeom prst="rect">
            <a:avLst/>
          </a:prstGeom>
          <a:solidFill>
            <a:schemeClr val="bg1"/>
          </a:solidFill>
          <a:ln w="317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defTabSz="844062" eaLnBrk="0" hangingPunct="0"/>
            <a:r>
              <a:rPr lang="it-IT" sz="1847" dirty="0">
                <a:solidFill>
                  <a:prstClr val="black"/>
                </a:solidFill>
                <a:latin typeface="Monotype Corsiva" pitchFamily="66" charset="0"/>
              </a:rPr>
              <a:t>Ministero dell’Istruzione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3073274" y="7574720"/>
            <a:ext cx="1008112" cy="392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2427768" y="7519732"/>
            <a:ext cx="956891" cy="627516"/>
          </a:xfrm>
          <a:prstGeom prst="rect">
            <a:avLst/>
          </a:prstGeom>
        </p:spPr>
      </p:pic>
      <p:sp>
        <p:nvSpPr>
          <p:cNvPr id="8" name="Rectangle 7"/>
          <p:cNvSpPr/>
          <p:nvPr userDrawn="1"/>
        </p:nvSpPr>
        <p:spPr>
          <a:xfrm>
            <a:off x="11851704" y="7574720"/>
            <a:ext cx="576064" cy="5725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Rectangle 8"/>
          <p:cNvSpPr/>
          <p:nvPr userDrawn="1"/>
        </p:nvSpPr>
        <p:spPr>
          <a:xfrm>
            <a:off x="13384659" y="7547226"/>
            <a:ext cx="195237" cy="5725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49626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e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39763"/>
            <a:ext cx="13258800" cy="6667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057399"/>
            <a:ext cx="6400800" cy="5121276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 marL="457200" indent="-228600">
              <a:buFont typeface="Arial" pitchFamily="34" charset="0"/>
              <a:buChar char="–"/>
              <a:defRPr sz="2000"/>
            </a:lvl4pPr>
            <a:lvl5pPr marL="685800" indent="-228600">
              <a:buFont typeface="Arial" pitchFamily="34" charset="0"/>
              <a:buChar char="–"/>
              <a:defRPr sz="2000"/>
            </a:lvl5pPr>
            <a:lvl6pPr marL="914400" indent="-228600">
              <a:buFont typeface="Arial" pitchFamily="34" charset="0"/>
              <a:buChar char="–"/>
              <a:defRPr sz="2000" baseline="0"/>
            </a:lvl6pPr>
            <a:lvl7pPr marL="1143000" indent="-228600">
              <a:buFont typeface="Arial" pitchFamily="34" charset="0"/>
              <a:buChar char="–"/>
              <a:defRPr sz="2000" baseline="0"/>
            </a:lvl7pPr>
            <a:lvl8pPr marL="1371600" indent="-228600">
              <a:buFont typeface="Arial" pitchFamily="34" charset="0"/>
              <a:buChar char="–"/>
              <a:defRPr sz="2000" baseline="0"/>
            </a:lvl8pPr>
            <a:lvl9pPr marL="1600200" indent="-228600">
              <a:buFont typeface="Arial" pitchFamily="34" charset="0"/>
              <a:buChar char="–"/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43800" y="2057398"/>
            <a:ext cx="6400800" cy="5121274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 baseline="0"/>
            </a:lvl6pPr>
            <a:lvl7pPr>
              <a:defRPr sz="2000" baseline="0"/>
            </a:lvl7pPr>
            <a:lvl8pPr>
              <a:defRPr sz="2000" baseline="0"/>
            </a:lvl8pPr>
            <a:lvl9pPr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685800" y="639763"/>
            <a:ext cx="13258800" cy="6667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3453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057399"/>
            <a:ext cx="4114800" cy="5121276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 baseline="0"/>
            </a:lvl6pPr>
            <a:lvl7pPr>
              <a:defRPr sz="2000" baseline="0"/>
            </a:lvl7pPr>
            <a:lvl8pPr>
              <a:defRPr sz="2000" baseline="0"/>
            </a:lvl8pPr>
            <a:lvl9pPr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2057399"/>
            <a:ext cx="4114800" cy="5121276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 baseline="0"/>
            </a:lvl6pPr>
            <a:lvl7pPr>
              <a:defRPr sz="2000" baseline="0"/>
            </a:lvl7pPr>
            <a:lvl8pPr>
              <a:defRPr sz="2000" baseline="0"/>
            </a:lvl8pPr>
            <a:lvl9pPr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Content Placeholder 3"/>
          <p:cNvSpPr>
            <a:spLocks noGrp="1"/>
          </p:cNvSpPr>
          <p:nvPr>
            <p:ph sz="half" idx="13"/>
          </p:nvPr>
        </p:nvSpPr>
        <p:spPr>
          <a:xfrm>
            <a:off x="9829800" y="2057399"/>
            <a:ext cx="4114800" cy="5121276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 baseline="0"/>
            </a:lvl6pPr>
            <a:lvl7pPr>
              <a:defRPr sz="2000" baseline="0"/>
            </a:lvl7pPr>
            <a:lvl8pPr>
              <a:defRPr sz="2000" baseline="0"/>
            </a:lvl8pPr>
            <a:lvl9pPr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85800" y="639763"/>
            <a:ext cx="13258800" cy="6667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4742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4" name="Straight Connector 13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7315200" y="0"/>
            <a:ext cx="7315200" cy="82296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 anchorCtr="0">
            <a:normAutofit/>
          </a:bodyPr>
          <a:lstStyle>
            <a:lvl1pPr algn="ctr">
              <a:defRPr sz="1600" b="0"/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639763"/>
            <a:ext cx="6400800" cy="1417636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Freeform 9"/>
          <p:cNvSpPr>
            <a:spLocks noChangeAspect="1"/>
          </p:cNvSpPr>
          <p:nvPr/>
        </p:nvSpPr>
        <p:spPr bwMode="black">
          <a:xfrm>
            <a:off x="448310" y="0"/>
            <a:ext cx="562442" cy="492758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10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03C7D0F0-10D5-4191-B6F4-99306F468FEF}" type="datetime4">
              <a:rPr lang="en-US" sz="1100" b="0" smtClean="0">
                <a:solidFill>
                  <a:schemeClr val="tx1"/>
                </a:solidFill>
              </a:rPr>
              <a:pPr algn="r" defTabSz="820738">
                <a:spcBef>
                  <a:spcPct val="50000"/>
                </a:spcBef>
              </a:pPr>
              <a:t>April 23, 2024</a:t>
            </a:fld>
            <a:endParaRPr lang="en-US" sz="1100" b="0" dirty="0">
              <a:solidFill>
                <a:schemeClr val="tx1"/>
              </a:solidFill>
            </a:endParaRPr>
          </a:p>
        </p:txBody>
      </p:sp>
      <p:sp>
        <p:nvSpPr>
          <p:cNvPr id="11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18E29826-F105-4F77-B977-03F4A4723A21}" type="slidenum">
              <a:rPr lang="en-US" sz="1100" b="1" smtClean="0">
                <a:solidFill>
                  <a:schemeClr val="tx1"/>
                </a:solidFill>
              </a:rPr>
              <a:pPr algn="r" defTabSz="820738">
                <a:spcBef>
                  <a:spcPct val="50000"/>
                </a:spcBef>
              </a:pPr>
              <a:t>‹N›</a:t>
            </a:fld>
            <a:endParaRPr lang="en-US" sz="1100" b="1" dirty="0">
              <a:solidFill>
                <a:schemeClr val="tx1"/>
              </a:solidFill>
            </a:endParaRPr>
          </a:p>
        </p:txBody>
      </p:sp>
      <p:sp>
        <p:nvSpPr>
          <p:cNvPr id="12" name="Footer Placeholder 4"/>
          <p:cNvSpPr txBox="1">
            <a:spLocks/>
          </p:cNvSpPr>
          <p:nvPr/>
        </p:nvSpPr>
        <p:spPr>
          <a:xfrm>
            <a:off x="2971800" y="7580439"/>
            <a:ext cx="41148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100" dirty="0"/>
              <a:t>DXC Proprietary and Confidential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685800" y="2057398"/>
            <a:ext cx="6400800" cy="51212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15786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/>
          <p:cNvSpPr>
            <a:spLocks noGrp="1"/>
          </p:cNvSpPr>
          <p:nvPr>
            <p:ph type="body" sz="quarter" idx="13"/>
          </p:nvPr>
        </p:nvSpPr>
        <p:spPr>
          <a:xfrm>
            <a:off x="685800" y="2057399"/>
            <a:ext cx="11201400" cy="5121275"/>
          </a:xfrm>
          <a:prstGeom prst="rect">
            <a:avLst/>
          </a:prstGeo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defRPr sz="6000"/>
            </a:lvl1pPr>
            <a:lvl2pPr marL="0" indent="0">
              <a:spcBef>
                <a:spcPts val="900"/>
              </a:spcBef>
              <a:buFontTx/>
              <a:buNone/>
              <a:defRPr/>
            </a:lvl2pPr>
            <a:lvl3pPr marL="0" indent="0">
              <a:spcBef>
                <a:spcPts val="900"/>
              </a:spcBef>
              <a:buFontTx/>
              <a:buNone/>
              <a:defRPr/>
            </a:lvl3pPr>
            <a:lvl4pPr marL="0" indent="0">
              <a:spcBef>
                <a:spcPts val="900"/>
              </a:spcBef>
              <a:buFontTx/>
              <a:buNone/>
              <a:defRPr/>
            </a:lvl4pPr>
            <a:lvl5pPr marL="0" indent="0">
              <a:spcBef>
                <a:spcPts val="900"/>
              </a:spcBef>
              <a:buFontTx/>
              <a:buNone/>
              <a:defRPr/>
            </a:lvl5pPr>
            <a:lvl6pPr marL="0" indent="0">
              <a:spcBef>
                <a:spcPts val="900"/>
              </a:spcBef>
              <a:buFontTx/>
              <a:buNone/>
              <a:defRPr baseline="0"/>
            </a:lvl6pPr>
            <a:lvl7pPr marL="0" indent="0">
              <a:spcBef>
                <a:spcPts val="900"/>
              </a:spcBef>
              <a:buFontTx/>
              <a:buNone/>
              <a:defRPr baseline="0"/>
            </a:lvl7pPr>
            <a:lvl8pPr marL="0" indent="0">
              <a:spcBef>
                <a:spcPts val="900"/>
              </a:spcBef>
              <a:buFontTx/>
              <a:buNone/>
              <a:defRPr baseline="0"/>
            </a:lvl8pPr>
            <a:lvl9pPr marL="0" indent="0">
              <a:spcBef>
                <a:spcPts val="900"/>
              </a:spcBef>
              <a:buFontTx/>
              <a:buNone/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Freeform 9"/>
          <p:cNvSpPr>
            <a:spLocks noChangeAspect="1"/>
          </p:cNvSpPr>
          <p:nvPr/>
        </p:nvSpPr>
        <p:spPr bwMode="black">
          <a:xfrm>
            <a:off x="362839" y="-1"/>
            <a:ext cx="730236" cy="639764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gray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2" name="Straight Connector 11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Text Box 115">
            <a:extLst>
              <a:ext uri="{FF2B5EF4-FFF2-40B4-BE49-F238E27FC236}">
                <a16:creationId xmlns:a16="http://schemas.microsoft.com/office/drawing/2014/main" id="{EEB2D077-2631-4608-B5D1-77878D15CAB0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3533120" y="7670088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ts val="0"/>
              </a:spcBef>
            </a:pPr>
            <a:fld id="{18E29826-F105-4F77-B977-03F4A4723A21}" type="slidenum">
              <a:rPr lang="en-US" sz="1800" b="1" smtClean="0">
                <a:solidFill>
                  <a:srgbClr val="0070C0"/>
                </a:solidFill>
              </a:rPr>
              <a:pPr algn="r" defTabSz="820738">
                <a:spcBef>
                  <a:spcPts val="0"/>
                </a:spcBef>
              </a:pPr>
              <a:t>‹N›</a:t>
            </a:fld>
            <a:endParaRPr lang="en-US" sz="1800" b="1" dirty="0">
              <a:solidFill>
                <a:srgbClr val="0070C0"/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7FA6B516-68C5-4970-B424-573A0CDFBECE}"/>
              </a:ext>
            </a:extLst>
          </p:cNvPr>
          <p:cNvSpPr/>
          <p:nvPr userDrawn="1"/>
        </p:nvSpPr>
        <p:spPr>
          <a:xfrm flipV="1">
            <a:off x="0" y="7439868"/>
            <a:ext cx="14630400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pic>
        <p:nvPicPr>
          <p:cNvPr id="50" name="Picture 49" descr="A picture containing drawing, food&#10;&#10;Description automatically generated">
            <a:extLst>
              <a:ext uri="{FF2B5EF4-FFF2-40B4-BE49-F238E27FC236}">
                <a16:creationId xmlns:a16="http://schemas.microsoft.com/office/drawing/2014/main" id="{0FA6371C-EA94-464B-B290-C533E28EF3DC}"/>
              </a:ext>
            </a:extLst>
          </p:cNvPr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>
            <a:off x="546448" y="7580439"/>
            <a:ext cx="2031129" cy="453619"/>
          </a:xfrm>
          <a:prstGeom prst="rect">
            <a:avLst/>
          </a:prstGeom>
        </p:spPr>
      </p:pic>
      <p:pic>
        <p:nvPicPr>
          <p:cNvPr id="51" name="Picture 50" descr="A picture containing drawing&#10;&#10;Description automatically generated">
            <a:extLst>
              <a:ext uri="{FF2B5EF4-FFF2-40B4-BE49-F238E27FC236}">
                <a16:creationId xmlns:a16="http://schemas.microsoft.com/office/drawing/2014/main" id="{6E140023-DE77-4DCF-A576-CB8C42497C69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12743717" y="274888"/>
            <a:ext cx="1200883" cy="771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8990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59" r:id="rId2"/>
    <p:sldLayoutId id="2147483650" r:id="rId3"/>
    <p:sldLayoutId id="2147483666" r:id="rId4"/>
    <p:sldLayoutId id="2147483667" r:id="rId5"/>
    <p:sldLayoutId id="2147483652" r:id="rId6"/>
    <p:sldLayoutId id="2147483660" r:id="rId7"/>
    <p:sldLayoutId id="2147483662" r:id="rId8"/>
    <p:sldLayoutId id="2147483663" r:id="rId9"/>
    <p:sldLayoutId id="2147483651" r:id="rId10"/>
    <p:sldLayoutId id="2147483668" r:id="rId11"/>
    <p:sldLayoutId id="2147483669" r:id="rId12"/>
    <p:sldLayoutId id="2147483655" r:id="rId13"/>
    <p:sldLayoutId id="2147483661" r:id="rId14"/>
    <p:sldLayoutId id="2147483671" r:id="rId1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lvl1pPr algn="l" defTabSz="1463040" rtl="0" eaLnBrk="1" latinLnBrk="0" hangingPunct="1">
        <a:lnSpc>
          <a:spcPct val="85000"/>
        </a:lnSpc>
        <a:spcBef>
          <a:spcPct val="0"/>
        </a:spcBef>
        <a:buNone/>
        <a:defRPr sz="32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463040" rtl="0" eaLnBrk="1" latinLnBrk="0" hangingPunct="1">
        <a:spcBef>
          <a:spcPts val="1200"/>
        </a:spcBef>
        <a:buFontTx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463040" rtl="0" eaLnBrk="1" latinLnBrk="0" hangingPunct="1">
        <a:spcBef>
          <a:spcPts val="1200"/>
        </a:spcBef>
        <a:buFontTx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" indent="-228600" algn="l" defTabSz="1463040" rtl="0" eaLnBrk="1" latinLnBrk="0" hangingPunct="1">
        <a:spcBef>
          <a:spcPts val="1200"/>
        </a:spcBef>
        <a:buFont typeface="Arial" pitchFamily="34" charset="0"/>
        <a:buChar char="•"/>
        <a:tabLst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4572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tabLst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6858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tabLst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1430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tabLst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3716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16002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tabLst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73152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4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219456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92608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365760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438912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512064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585216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03">
          <p15:clr>
            <a:srgbClr val="F26B43"/>
          </p15:clr>
        </p15:guide>
        <p15:guide id="2" pos="4608">
          <p15:clr>
            <a:srgbClr val="F26B43"/>
          </p15:clr>
        </p15:guide>
        <p15:guide id="3" pos="432">
          <p15:clr>
            <a:srgbClr val="F26B43"/>
          </p15:clr>
        </p15:guide>
        <p15:guide id="4" pos="3024">
          <p15:clr>
            <a:srgbClr val="F26B43"/>
          </p15:clr>
        </p15:guide>
        <p15:guide id="5" pos="3312">
          <p15:clr>
            <a:srgbClr val="F26B43"/>
          </p15:clr>
        </p15:guide>
        <p15:guide id="6" pos="4464">
          <p15:clr>
            <a:srgbClr val="F26B43"/>
          </p15:clr>
        </p15:guide>
        <p15:guide id="7" pos="4752">
          <p15:clr>
            <a:srgbClr val="F26B43"/>
          </p15:clr>
        </p15:guide>
        <p15:guide id="8" pos="5904">
          <p15:clr>
            <a:srgbClr val="F26B43"/>
          </p15:clr>
        </p15:guide>
        <p15:guide id="9" pos="6192">
          <p15:clr>
            <a:srgbClr val="F26B43"/>
          </p15:clr>
        </p15:guide>
        <p15:guide id="10" pos="7488">
          <p15:clr>
            <a:srgbClr val="F26B43"/>
          </p15:clr>
        </p15:guide>
        <p15:guide id="11" pos="8784">
          <p15:clr>
            <a:srgbClr val="F26B43"/>
          </p15:clr>
        </p15:guide>
        <p15:guide id="12" orient="horz" pos="1296">
          <p15:clr>
            <a:srgbClr val="F26B43"/>
          </p15:clr>
        </p15:guide>
        <p15:guide id="13" orient="horz" pos="4522">
          <p15:clr>
            <a:srgbClr val="F26B43"/>
          </p15:clr>
        </p15:guide>
        <p15:guide id="14" orient="horz" pos="489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8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jp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30.png"/><Relationship Id="rId10" Type="http://schemas.openxmlformats.org/officeDocument/2006/relationships/image" Target="../media/image27.png"/><Relationship Id="rId4" Type="http://schemas.openxmlformats.org/officeDocument/2006/relationships/image" Target="../media/image17.png"/><Relationship Id="rId9" Type="http://schemas.openxmlformats.org/officeDocument/2006/relationships/image" Target="../media/image3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38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5.png"/><Relationship Id="rId5" Type="http://schemas.openxmlformats.org/officeDocument/2006/relationships/image" Target="../media/image39.png"/><Relationship Id="rId4" Type="http://schemas.openxmlformats.org/officeDocument/2006/relationships/image" Target="../media/image17.png"/><Relationship Id="rId9" Type="http://schemas.openxmlformats.org/officeDocument/2006/relationships/image" Target="../media/image40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41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3.png"/><Relationship Id="rId5" Type="http://schemas.openxmlformats.org/officeDocument/2006/relationships/image" Target="../media/image17.png"/><Relationship Id="rId10" Type="http://schemas.openxmlformats.org/officeDocument/2006/relationships/image" Target="../media/image45.png"/><Relationship Id="rId4" Type="http://schemas.openxmlformats.org/officeDocument/2006/relationships/image" Target="../media/image42.png"/><Relationship Id="rId9" Type="http://schemas.openxmlformats.org/officeDocument/2006/relationships/image" Target="../media/image20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46.pn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7.png"/><Relationship Id="rId11" Type="http://schemas.openxmlformats.org/officeDocument/2006/relationships/image" Target="../media/image49.png"/><Relationship Id="rId5" Type="http://schemas.openxmlformats.org/officeDocument/2006/relationships/image" Target="../media/image44.png"/><Relationship Id="rId10" Type="http://schemas.openxmlformats.org/officeDocument/2006/relationships/image" Target="../media/image20.png"/><Relationship Id="rId4" Type="http://schemas.openxmlformats.org/officeDocument/2006/relationships/image" Target="../media/image43.png"/><Relationship Id="rId9" Type="http://schemas.openxmlformats.org/officeDocument/2006/relationships/image" Target="../media/image36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3" Type="http://schemas.openxmlformats.org/officeDocument/2006/relationships/image" Target="../media/image50.png"/><Relationship Id="rId7" Type="http://schemas.openxmlformats.org/officeDocument/2006/relationships/image" Target="../media/image5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1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55.png"/><Relationship Id="rId7" Type="http://schemas.openxmlformats.org/officeDocument/2006/relationships/image" Target="../media/image5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6.png"/><Relationship Id="rId5" Type="http://schemas.openxmlformats.org/officeDocument/2006/relationships/image" Target="../media/image48.png"/><Relationship Id="rId4" Type="http://schemas.openxmlformats.org/officeDocument/2006/relationships/image" Target="../media/image1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png"/><Relationship Id="rId5" Type="http://schemas.openxmlformats.org/officeDocument/2006/relationships/image" Target="../media/image36.png"/><Relationship Id="rId4" Type="http://schemas.openxmlformats.org/officeDocument/2006/relationships/image" Target="../media/image17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57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6.png"/><Relationship Id="rId5" Type="http://schemas.openxmlformats.org/officeDocument/2006/relationships/image" Target="../media/image58.png"/><Relationship Id="rId4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slide" Target="slide2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16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png"/><Relationship Id="rId5" Type="http://schemas.openxmlformats.org/officeDocument/2006/relationships/image" Target="../media/image17.png"/><Relationship Id="rId4" Type="http://schemas.openxmlformats.org/officeDocument/2006/relationships/image" Target="../media/image3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png"/><Relationship Id="rId5" Type="http://schemas.openxmlformats.org/officeDocument/2006/relationships/image" Target="../media/image36.png"/><Relationship Id="rId4" Type="http://schemas.openxmlformats.org/officeDocument/2006/relationships/image" Target="../media/image17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image" Target="../media/image16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png"/><Relationship Id="rId5" Type="http://schemas.openxmlformats.org/officeDocument/2006/relationships/image" Target="../media/image17.png"/><Relationship Id="rId4" Type="http://schemas.openxmlformats.org/officeDocument/2006/relationships/image" Target="../media/image30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png"/><Relationship Id="rId5" Type="http://schemas.openxmlformats.org/officeDocument/2006/relationships/image" Target="../media/image36.png"/><Relationship Id="rId4" Type="http://schemas.openxmlformats.org/officeDocument/2006/relationships/image" Target="../media/image17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64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36.png"/><Relationship Id="rId5" Type="http://schemas.openxmlformats.org/officeDocument/2006/relationships/image" Target="../media/image65.png"/><Relationship Id="rId4" Type="http://schemas.openxmlformats.org/officeDocument/2006/relationships/image" Target="../media/image17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16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png"/><Relationship Id="rId5" Type="http://schemas.openxmlformats.org/officeDocument/2006/relationships/image" Target="../media/image17.png"/><Relationship Id="rId4" Type="http://schemas.openxmlformats.org/officeDocument/2006/relationships/image" Target="../media/image30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png"/><Relationship Id="rId5" Type="http://schemas.openxmlformats.org/officeDocument/2006/relationships/image" Target="../media/image36.png"/><Relationship Id="rId4" Type="http://schemas.openxmlformats.org/officeDocument/2006/relationships/image" Target="../media/image1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5.png"/><Relationship Id="rId5" Type="http://schemas.openxmlformats.org/officeDocument/2006/relationships/image" Target="../media/image39.png"/><Relationship Id="rId4" Type="http://schemas.openxmlformats.org/officeDocument/2006/relationships/image" Target="../media/image17.png"/><Relationship Id="rId9" Type="http://schemas.openxmlformats.org/officeDocument/2006/relationships/image" Target="../media/image59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67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7.png"/><Relationship Id="rId11" Type="http://schemas.openxmlformats.org/officeDocument/2006/relationships/image" Target="../media/image27.png"/><Relationship Id="rId5" Type="http://schemas.openxmlformats.org/officeDocument/2006/relationships/image" Target="../media/image69.png"/><Relationship Id="rId10" Type="http://schemas.openxmlformats.org/officeDocument/2006/relationships/image" Target="../media/image20.png"/><Relationship Id="rId4" Type="http://schemas.openxmlformats.org/officeDocument/2006/relationships/image" Target="../media/image68.png"/><Relationship Id="rId9" Type="http://schemas.openxmlformats.org/officeDocument/2006/relationships/image" Target="../media/image3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67.png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70.png"/><Relationship Id="rId5" Type="http://schemas.openxmlformats.org/officeDocument/2006/relationships/image" Target="../media/image44.png"/><Relationship Id="rId10" Type="http://schemas.openxmlformats.org/officeDocument/2006/relationships/image" Target="../media/image27.png"/><Relationship Id="rId4" Type="http://schemas.openxmlformats.org/officeDocument/2006/relationships/image" Target="../media/image43.png"/><Relationship Id="rId9" Type="http://schemas.openxmlformats.org/officeDocument/2006/relationships/image" Target="../media/image20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16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png"/><Relationship Id="rId5" Type="http://schemas.openxmlformats.org/officeDocument/2006/relationships/image" Target="../media/image17.png"/><Relationship Id="rId4" Type="http://schemas.openxmlformats.org/officeDocument/2006/relationships/image" Target="../media/image30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71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44.png"/><Relationship Id="rId5" Type="http://schemas.openxmlformats.org/officeDocument/2006/relationships/image" Target="../media/image17.png"/><Relationship Id="rId4" Type="http://schemas.openxmlformats.org/officeDocument/2006/relationships/image" Target="../media/image72.png"/><Relationship Id="rId9" Type="http://schemas.openxmlformats.org/officeDocument/2006/relationships/image" Target="../media/image27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3.png"/><Relationship Id="rId5" Type="http://schemas.openxmlformats.org/officeDocument/2006/relationships/image" Target="../media/image27.png"/><Relationship Id="rId4" Type="http://schemas.openxmlformats.org/officeDocument/2006/relationships/image" Target="../media/image2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png"/><Relationship Id="rId3" Type="http://schemas.openxmlformats.org/officeDocument/2006/relationships/image" Target="../media/image76.png"/><Relationship Id="rId7" Type="http://schemas.openxmlformats.org/officeDocument/2006/relationships/image" Target="../media/image78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png"/><Relationship Id="rId5" Type="http://schemas.openxmlformats.org/officeDocument/2006/relationships/image" Target="../media/image20.png"/><Relationship Id="rId4" Type="http://schemas.openxmlformats.org/officeDocument/2006/relationships/image" Target="../media/image17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7" Type="http://schemas.openxmlformats.org/officeDocument/2006/relationships/image" Target="../media/image82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.png"/><Relationship Id="rId5" Type="http://schemas.openxmlformats.org/officeDocument/2006/relationships/image" Target="../media/image20.png"/><Relationship Id="rId4" Type="http://schemas.openxmlformats.org/officeDocument/2006/relationships/image" Target="../media/image17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4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2.png"/><Relationship Id="rId4" Type="http://schemas.openxmlformats.org/officeDocument/2006/relationships/image" Target="../media/image7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2.png"/><Relationship Id="rId4" Type="http://schemas.openxmlformats.org/officeDocument/2006/relationships/image" Target="../media/image7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8.png"/><Relationship Id="rId4" Type="http://schemas.openxmlformats.org/officeDocument/2006/relationships/image" Target="../media/image87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3" Type="http://schemas.openxmlformats.org/officeDocument/2006/relationships/image" Target="../media/image90.png"/><Relationship Id="rId7" Type="http://schemas.openxmlformats.org/officeDocument/2006/relationships/image" Target="../media/image92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.png"/><Relationship Id="rId5" Type="http://schemas.openxmlformats.org/officeDocument/2006/relationships/image" Target="../media/image91.png"/><Relationship Id="rId10" Type="http://schemas.openxmlformats.org/officeDocument/2006/relationships/image" Target="../media/image95.png"/><Relationship Id="rId4" Type="http://schemas.openxmlformats.org/officeDocument/2006/relationships/image" Target="../media/image20.png"/><Relationship Id="rId9" Type="http://schemas.openxmlformats.org/officeDocument/2006/relationships/image" Target="../media/image94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25.png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png"/><Relationship Id="rId5" Type="http://schemas.openxmlformats.org/officeDocument/2006/relationships/image" Target="../media/image29.png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30.png"/><Relationship Id="rId10" Type="http://schemas.openxmlformats.org/officeDocument/2006/relationships/image" Target="../media/image33.png"/><Relationship Id="rId4" Type="http://schemas.openxmlformats.org/officeDocument/2006/relationships/image" Target="../media/image17.png"/><Relationship Id="rId9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2041542"/>
            <a:ext cx="14630400" cy="414651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2EB81BF-7018-49BB-A890-FD0FB9E5E0C6}"/>
              </a:ext>
            </a:extLst>
          </p:cNvPr>
          <p:cNvSpPr txBox="1">
            <a:spLocks/>
          </p:cNvSpPr>
          <p:nvPr/>
        </p:nvSpPr>
        <p:spPr>
          <a:xfrm>
            <a:off x="557730" y="2361918"/>
            <a:ext cx="6325422" cy="350576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 defTabSz="146304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96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Aft>
                <a:spcPts val="1200"/>
              </a:spcAft>
            </a:pPr>
            <a:r>
              <a:rPr lang="it-IT" sz="4400" dirty="0">
                <a:solidFill>
                  <a:srgbClr val="00264D"/>
                </a:solidFill>
              </a:rPr>
              <a:t>Graduatorie provinciali e di istituto di supplenza aa.ss. 2024/25 e 2025/26</a:t>
            </a:r>
            <a:br>
              <a:rPr lang="it-IT" sz="4400" dirty="0">
                <a:solidFill>
                  <a:srgbClr val="00264D"/>
                </a:solidFill>
              </a:rPr>
            </a:br>
            <a:br>
              <a:rPr lang="it-IT" sz="1000" dirty="0">
                <a:solidFill>
                  <a:srgbClr val="00264D"/>
                </a:solidFill>
              </a:rPr>
            </a:br>
            <a:r>
              <a:rPr lang="it-IT" sz="2800" i="1" u="sng" dirty="0">
                <a:solidFill>
                  <a:srgbClr val="00264D"/>
                </a:solidFill>
              </a:rPr>
              <a:t>Altre dichiarazioni, scelta sedi  inoltro istanza e ipotesi di valutazione</a:t>
            </a:r>
            <a:endParaRPr lang="en-US" i="1" u="sng" dirty="0">
              <a:solidFill>
                <a:srgbClr val="00264D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75240" y="2219674"/>
            <a:ext cx="4255200" cy="3755904"/>
          </a:xfrm>
          <a:prstGeom prst="rect">
            <a:avLst/>
          </a:prstGeom>
        </p:spPr>
      </p:pic>
      <p:pic>
        <p:nvPicPr>
          <p:cNvPr id="10" name="Picture 9" descr="A picture containing drawing&#10;&#10;Description automatically generated">
            <a:extLst>
              <a:ext uri="{FF2B5EF4-FFF2-40B4-BE49-F238E27FC236}">
                <a16:creationId xmlns:a16="http://schemas.microsoft.com/office/drawing/2014/main" id="{2DF26B3D-6379-4FD0-98BC-2BC74DB96B5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779187" y="274888"/>
            <a:ext cx="2165413" cy="1391640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81C263C8-654B-4DB6-86C0-61CAD3C43419}"/>
              </a:ext>
            </a:extLst>
          </p:cNvPr>
          <p:cNvSpPr/>
          <p:nvPr/>
        </p:nvSpPr>
        <p:spPr>
          <a:xfrm flipV="1">
            <a:off x="0" y="6188058"/>
            <a:ext cx="14630400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EA2B150-975A-441A-9BCB-F581ECFED5A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87345" y="2314601"/>
            <a:ext cx="4030989" cy="2550234"/>
          </a:xfrm>
          <a:prstGeom prst="rect">
            <a:avLst/>
          </a:prstGeom>
        </p:spPr>
      </p:pic>
      <p:pic>
        <p:nvPicPr>
          <p:cNvPr id="6" name="Picture 5" descr="A screenshot of a social media post&#10;&#10;Description automatically generated">
            <a:extLst>
              <a:ext uri="{FF2B5EF4-FFF2-40B4-BE49-F238E27FC236}">
                <a16:creationId xmlns:a16="http://schemas.microsoft.com/office/drawing/2014/main" id="{39507C55-2E7F-4239-A5E4-0585CA76D84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b="37073"/>
          <a:stretch/>
        </p:blipFill>
        <p:spPr>
          <a:xfrm>
            <a:off x="7787345" y="2316481"/>
            <a:ext cx="4007961" cy="2548354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7380AA5B-4A56-4D33-A62E-EA764EC1C3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87345" y="2268883"/>
            <a:ext cx="4101964" cy="2550234"/>
          </a:xfrm>
          <a:prstGeom prst="rect">
            <a:avLst/>
          </a:prstGeom>
        </p:spPr>
      </p:pic>
      <p:pic>
        <p:nvPicPr>
          <p:cNvPr id="3" name="Immagine 2">
            <a:extLst>
              <a:ext uri="{FF2B5EF4-FFF2-40B4-BE49-F238E27FC236}">
                <a16:creationId xmlns:a16="http://schemas.microsoft.com/office/drawing/2014/main" id="{A825B1D7-1CA7-61C2-C32B-55DCD0AA872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57730" y="556144"/>
            <a:ext cx="3731075" cy="829128"/>
          </a:xfrm>
          <a:prstGeom prst="rect">
            <a:avLst/>
          </a:prstGeom>
        </p:spPr>
      </p:pic>
      <p:sp>
        <p:nvSpPr>
          <p:cNvPr id="5" name="Rettangolo 4">
            <a:extLst>
              <a:ext uri="{FF2B5EF4-FFF2-40B4-BE49-F238E27FC236}">
                <a16:creationId xmlns:a16="http://schemas.microsoft.com/office/drawing/2014/main" id="{C47FCC8A-FD01-0A8D-BC27-697196777ACF}"/>
              </a:ext>
            </a:extLst>
          </p:cNvPr>
          <p:cNvSpPr/>
          <p:nvPr/>
        </p:nvSpPr>
        <p:spPr>
          <a:xfrm>
            <a:off x="8827368" y="2962672"/>
            <a:ext cx="1224136" cy="117726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7" name="Rettangolo 6">
            <a:extLst>
              <a:ext uri="{FF2B5EF4-FFF2-40B4-BE49-F238E27FC236}">
                <a16:creationId xmlns:a16="http://schemas.microsoft.com/office/drawing/2014/main" id="{EB8139BB-5F88-B643-2055-27EA257FB771}"/>
              </a:ext>
            </a:extLst>
          </p:cNvPr>
          <p:cNvSpPr/>
          <p:nvPr/>
        </p:nvSpPr>
        <p:spPr>
          <a:xfrm>
            <a:off x="8251304" y="3421010"/>
            <a:ext cx="1224136" cy="117726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1069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 descr="Graphical user interface, table&#10;&#10;Description automatically generated">
            <a:extLst>
              <a:ext uri="{FF2B5EF4-FFF2-40B4-BE49-F238E27FC236}">
                <a16:creationId xmlns:a16="http://schemas.microsoft.com/office/drawing/2014/main" id="{B20E3E36-AB2A-40E1-BDA3-7599E56A8E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4087" y="1059880"/>
            <a:ext cx="6642227" cy="617552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ALTRE DICHIARAZIONI – </a:t>
            </a:r>
            <a:r>
              <a:rPr lang="en-US"/>
              <a:t>ELIMINA DICHIARAZIONI</a:t>
            </a:r>
            <a:endParaRPr lang="it-IT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ADB0C36-A1BD-46E5-985E-7D83FE12AAD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31F62B50-2CBE-4E4C-BC5F-9FFBC57A6894}"/>
              </a:ext>
            </a:extLst>
          </p:cNvPr>
          <p:cNvGrpSpPr/>
          <p:nvPr/>
        </p:nvGrpSpPr>
        <p:grpSpPr>
          <a:xfrm>
            <a:off x="4146848" y="3826768"/>
            <a:ext cx="10184371" cy="3230362"/>
            <a:chOff x="2966691" y="3451674"/>
            <a:chExt cx="10184371" cy="3230362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35043" y="4904247"/>
              <a:ext cx="560659" cy="560659"/>
            </a:xfrm>
            <a:prstGeom prst="rect">
              <a:avLst/>
            </a:prstGeom>
          </p:spPr>
        </p:pic>
        <p:sp>
          <p:nvSpPr>
            <p:cNvPr id="13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8712963" y="5223125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2966691" y="4633149"/>
              <a:ext cx="5904796" cy="32271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6153616" y="4675031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15" name="Right Triangle 14"/>
            <p:cNvSpPr/>
            <p:nvPr/>
          </p:nvSpPr>
          <p:spPr>
            <a:xfrm>
              <a:off x="6973048" y="4838437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711107" y="5408303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sp>
          <p:nvSpPr>
            <p:cNvPr id="21" name="TextBox 20"/>
            <p:cNvSpPr txBox="1"/>
            <p:nvPr/>
          </p:nvSpPr>
          <p:spPr>
            <a:xfrm>
              <a:off x="9519419" y="3451674"/>
              <a:ext cx="3631643" cy="104644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eliminare</a:t>
              </a:r>
              <a:r>
                <a:rPr lang="it-IT" dirty="0"/>
                <a:t> le dichiarazioni inserite, dalla schermata principale, cliccare su </a:t>
              </a:r>
              <a:r>
                <a:rPr lang="it-IT" b="1" dirty="0"/>
                <a:t>«Azioni disponibili» </a:t>
              </a:r>
              <a:r>
                <a:rPr lang="it-IT" dirty="0"/>
                <a:t>e successivamente su </a:t>
              </a:r>
              <a:r>
                <a:rPr lang="it-IT" b="1" dirty="0"/>
                <a:t>«Elimina»</a:t>
              </a:r>
              <a:r>
                <a:rPr lang="it-IT" dirty="0"/>
                <a:t>.</a:t>
              </a:r>
            </a:p>
          </p:txBody>
        </p:sp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57365" y="6121377"/>
              <a:ext cx="560659" cy="560659"/>
            </a:xfrm>
            <a:prstGeom prst="rect">
              <a:avLst/>
            </a:prstGeom>
          </p:spPr>
        </p:pic>
        <p:sp>
          <p:nvSpPr>
            <p:cNvPr id="20" name="Rectangle 19"/>
            <p:cNvSpPr/>
            <p:nvPr/>
          </p:nvSpPr>
          <p:spPr>
            <a:xfrm>
              <a:off x="6811144" y="5898416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</p:grpSp>
      <p:pic>
        <p:nvPicPr>
          <p:cNvPr id="24" name="Picture 23">
            <a:extLst>
              <a:ext uri="{FF2B5EF4-FFF2-40B4-BE49-F238E27FC236}">
                <a16:creationId xmlns:a16="http://schemas.microsoft.com/office/drawing/2014/main" id="{EBD6D23C-270B-47D6-BC09-7BF06788232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35702" y="4663302"/>
            <a:ext cx="1531815" cy="28816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02827467-4CE8-4DB9-8C38-8D18F6A271F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19742" y="4318361"/>
            <a:ext cx="1531815" cy="288163"/>
          </a:xfrm>
          <a:prstGeom prst="rect">
            <a:avLst/>
          </a:prstGeom>
        </p:spPr>
      </p:pic>
      <p:sp>
        <p:nvSpPr>
          <p:cNvPr id="3" name="Rettangolo 2">
            <a:extLst>
              <a:ext uri="{FF2B5EF4-FFF2-40B4-BE49-F238E27FC236}">
                <a16:creationId xmlns:a16="http://schemas.microsoft.com/office/drawing/2014/main" id="{AF1D4251-5ED6-322C-4602-29566DA36637}"/>
              </a:ext>
            </a:extLst>
          </p:cNvPr>
          <p:cNvSpPr/>
          <p:nvPr/>
        </p:nvSpPr>
        <p:spPr>
          <a:xfrm>
            <a:off x="491188" y="7643192"/>
            <a:ext cx="2287508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FE299606-E856-499F-F622-09804DB2D45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E2B4DF61-4D22-DE04-16C5-AF19F7CD40A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41134" y="2479525"/>
            <a:ext cx="1905259" cy="4709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491F015E-39BA-A50A-969B-EB7606849D5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277658" y="4340970"/>
            <a:ext cx="1536325" cy="225572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39C3E37D-2EEA-39C4-E9FD-12DFD271CE1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272440" y="4661644"/>
            <a:ext cx="1536325" cy="225572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73F7A941-FFC5-5D43-B4C3-D54DD7A461E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013945" y="1047137"/>
            <a:ext cx="6685631" cy="628682"/>
          </a:xfrm>
          <a:prstGeom prst="rect">
            <a:avLst/>
          </a:prstGeom>
        </p:spPr>
      </p:pic>
      <p:pic>
        <p:nvPicPr>
          <p:cNvPr id="10" name="Immagine 9">
            <a:extLst>
              <a:ext uri="{FF2B5EF4-FFF2-40B4-BE49-F238E27FC236}">
                <a16:creationId xmlns:a16="http://schemas.microsoft.com/office/drawing/2014/main" id="{613E6757-1DC6-8662-DEA4-912A9B35150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013945" y="1074593"/>
            <a:ext cx="6685631" cy="62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6930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magine 9">
            <a:extLst>
              <a:ext uri="{FF2B5EF4-FFF2-40B4-BE49-F238E27FC236}">
                <a16:creationId xmlns:a16="http://schemas.microsoft.com/office/drawing/2014/main" id="{76FD6133-BEB4-762B-B887-9AFC76FA78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6608" y="2133663"/>
            <a:ext cx="9834882" cy="3542182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ALTRE DICHIARAZIONI – ELIMINA DICHIARAZIONI</a:t>
            </a:r>
            <a:endParaRPr lang="it-IT" dirty="0"/>
          </a:p>
        </p:txBody>
      </p:sp>
      <p:sp>
        <p:nvSpPr>
          <p:cNvPr id="6" name="TextBox 5"/>
          <p:cNvSpPr txBox="1"/>
          <p:nvPr/>
        </p:nvSpPr>
        <p:spPr>
          <a:xfrm>
            <a:off x="8528375" y="3699546"/>
            <a:ext cx="2912734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eliminare tutte le dichiarazioni inserite</a:t>
            </a:r>
            <a:r>
              <a:rPr lang="it-IT" dirty="0"/>
              <a:t> è necessario cliccare sul tasto </a:t>
            </a:r>
            <a:r>
              <a:rPr lang="it-IT" b="1" dirty="0"/>
              <a:t>«Elimina tutto»</a:t>
            </a:r>
            <a:r>
              <a:rPr lang="it-IT" dirty="0"/>
              <a:t>.</a:t>
            </a:r>
          </a:p>
        </p:txBody>
      </p:sp>
      <p:sp>
        <p:nvSpPr>
          <p:cNvPr id="7" name="Freeform 19"/>
          <p:cNvSpPr>
            <a:spLocks noChangeAspect="1" noEditPoints="1"/>
          </p:cNvSpPr>
          <p:nvPr/>
        </p:nvSpPr>
        <p:spPr bwMode="auto">
          <a:xfrm rot="20961673" flipV="1">
            <a:off x="7578160" y="4918388"/>
            <a:ext cx="1934904" cy="722048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770610" y="5272167"/>
            <a:ext cx="1048645" cy="403678"/>
          </a:xfrm>
          <a:prstGeom prst="rect">
            <a:avLst/>
          </a:prstGeom>
          <a:noFill/>
          <a:ln w="5715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6508FC9F-6CFF-FB71-F501-5D7EF75FF1E0}"/>
              </a:ext>
            </a:extLst>
          </p:cNvPr>
          <p:cNvSpPr/>
          <p:nvPr/>
        </p:nvSpPr>
        <p:spPr>
          <a:xfrm>
            <a:off x="546448" y="7571184"/>
            <a:ext cx="2088232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F0EB86AE-2B8A-9F18-87A0-9ED8B060A4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432" y="7536609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1067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685800" y="1018456"/>
            <a:ext cx="13258800" cy="6667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it-IT" sz="4000" dirty="0">
                <a:solidFill>
                  <a:schemeClr val="bg1"/>
                </a:solidFill>
                <a:latin typeface="Titillium Web" panose="00000500000000000000" pitchFamily="2" charset="0"/>
              </a:rPr>
              <a:t>SEDI GRADUATORIE DI ISTITUTO</a:t>
            </a:r>
          </a:p>
        </p:txBody>
      </p:sp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9D76A9A0-1E13-4E43-BCA0-DA5B8AEC4EC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6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50905" y="1557606"/>
            <a:ext cx="10322396" cy="723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2997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6">
            <a:extLst>
              <a:ext uri="{FF2B5EF4-FFF2-40B4-BE49-F238E27FC236}">
                <a16:creationId xmlns:a16="http://schemas.microsoft.com/office/drawing/2014/main" id="{231C6A41-28F0-746D-3D04-7E74438D29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44302" y="1078177"/>
            <a:ext cx="7295514" cy="6175783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</a:t>
            </a:r>
            <a:endParaRPr lang="it-IT" dirty="0"/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9788636" y="4714279"/>
            <a:ext cx="346841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</a:t>
            </a:r>
            <a:r>
              <a:rPr lang="it-IT" b="1" dirty="0"/>
              <a:t>«Azioni Disponibili»</a:t>
            </a:r>
            <a:r>
              <a:rPr lang="it-IT" dirty="0"/>
              <a:t> per visualizzare le azioni disponibili per la sezione desiderata.</a:t>
            </a:r>
          </a:p>
        </p:txBody>
      </p:sp>
      <p:sp>
        <p:nvSpPr>
          <p:cNvPr id="26" name="Oval 25"/>
          <p:cNvSpPr/>
          <p:nvPr/>
        </p:nvSpPr>
        <p:spPr>
          <a:xfrm>
            <a:off x="9626180" y="4591036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9839816" y="6765326"/>
            <a:ext cx="3468414" cy="6278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</a:t>
            </a:r>
            <a:r>
              <a:rPr lang="it-IT" b="1" dirty="0"/>
              <a:t>«Inserisci»</a:t>
            </a:r>
            <a:r>
              <a:rPr lang="it-IT" dirty="0"/>
              <a:t> per accedere alla compilazione della sezione.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8719" y="5472927"/>
            <a:ext cx="560659" cy="560659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>
          <a:xfrm>
            <a:off x="6212201" y="5340976"/>
            <a:ext cx="1013358" cy="298249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8" name="Oval 27"/>
          <p:cNvSpPr/>
          <p:nvPr/>
        </p:nvSpPr>
        <p:spPr>
          <a:xfrm>
            <a:off x="9608636" y="6568663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30" name="Freeform 19"/>
          <p:cNvSpPr>
            <a:spLocks noChangeAspect="1" noEditPoints="1"/>
          </p:cNvSpPr>
          <p:nvPr/>
        </p:nvSpPr>
        <p:spPr bwMode="auto">
          <a:xfrm rot="2043307" flipV="1">
            <a:off x="8165366" y="6260322"/>
            <a:ext cx="1232928" cy="547088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4" name="Right Triangle 3"/>
          <p:cNvSpPr/>
          <p:nvPr/>
        </p:nvSpPr>
        <p:spPr>
          <a:xfrm>
            <a:off x="7166767" y="5369238"/>
            <a:ext cx="322590" cy="55913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5"/>
          <a:srcRect l="2758" t="16142" r="4756" b="19287"/>
          <a:stretch/>
        </p:blipFill>
        <p:spPr>
          <a:xfrm>
            <a:off x="7225559" y="5815415"/>
            <a:ext cx="3135600" cy="391951"/>
          </a:xfrm>
          <a:prstGeom prst="rect">
            <a:avLst/>
          </a:prstGeom>
          <a:ln w="57150">
            <a:solidFill>
              <a:schemeClr val="tx1">
                <a:lumMod val="50000"/>
                <a:lumOff val="50000"/>
              </a:schemeClr>
            </a:solidFill>
          </a:ln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2038" y="6075765"/>
            <a:ext cx="560659" cy="560659"/>
          </a:xfrm>
          <a:prstGeom prst="rect">
            <a:avLst/>
          </a:prstGeom>
        </p:spPr>
      </p:pic>
      <p:sp>
        <p:nvSpPr>
          <p:cNvPr id="25" name="Freeform 19"/>
          <p:cNvSpPr>
            <a:spLocks noChangeAspect="1" noEditPoints="1"/>
          </p:cNvSpPr>
          <p:nvPr/>
        </p:nvSpPr>
        <p:spPr bwMode="auto">
          <a:xfrm rot="20199900">
            <a:off x="6850452" y="4424255"/>
            <a:ext cx="2587632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B2008C48-F801-4563-AB05-EBE38A75AFD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97461" y="5428153"/>
            <a:ext cx="1531815" cy="288163"/>
          </a:xfrm>
          <a:prstGeom prst="rect">
            <a:avLst/>
          </a:prstGeom>
        </p:spPr>
      </p:pic>
      <p:sp>
        <p:nvSpPr>
          <p:cNvPr id="29" name="Rectangle 28"/>
          <p:cNvSpPr/>
          <p:nvPr/>
        </p:nvSpPr>
        <p:spPr>
          <a:xfrm>
            <a:off x="2748277" y="5316348"/>
            <a:ext cx="5677462" cy="399968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1D5008BE-C8B4-6DE1-8B1A-A70802A76EBE}"/>
              </a:ext>
            </a:extLst>
          </p:cNvPr>
          <p:cNvSpPr/>
          <p:nvPr/>
        </p:nvSpPr>
        <p:spPr>
          <a:xfrm>
            <a:off x="564151" y="7643192"/>
            <a:ext cx="1998521" cy="4423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0C371582-F334-9DA3-18E8-CEC11305872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3070" y="7501935"/>
            <a:ext cx="2664183" cy="591363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B91F0EAC-82A0-5217-7542-D498E26C7F7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44302" y="1095582"/>
            <a:ext cx="7295514" cy="628682"/>
          </a:xfrm>
          <a:prstGeom prst="rect">
            <a:avLst/>
          </a:prstGeom>
        </p:spPr>
      </p:pic>
      <p:pic>
        <p:nvPicPr>
          <p:cNvPr id="10" name="Immagine 9">
            <a:extLst>
              <a:ext uri="{FF2B5EF4-FFF2-40B4-BE49-F238E27FC236}">
                <a16:creationId xmlns:a16="http://schemas.microsoft.com/office/drawing/2014/main" id="{BCD22BDC-C594-23AC-B297-20185027D6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242608" y="2507773"/>
            <a:ext cx="1908213" cy="469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9289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06688" y="1438183"/>
            <a:ext cx="9734550" cy="431482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30754" y="2267209"/>
            <a:ext cx="9734550" cy="3854342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SELEZIONE GRADUATORIA</a:t>
            </a:r>
            <a:endParaRPr lang="it-IT" dirty="0"/>
          </a:p>
        </p:txBody>
      </p:sp>
      <p:sp>
        <p:nvSpPr>
          <p:cNvPr id="5" name="Rectangle 4"/>
          <p:cNvSpPr/>
          <p:nvPr/>
        </p:nvSpPr>
        <p:spPr>
          <a:xfrm>
            <a:off x="11369837" y="1579360"/>
            <a:ext cx="921168" cy="350046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INSERITA</a:t>
            </a:r>
          </a:p>
        </p:txBody>
      </p:sp>
      <p:sp>
        <p:nvSpPr>
          <p:cNvPr id="6" name="Rectangle 5"/>
          <p:cNvSpPr/>
          <p:nvPr/>
        </p:nvSpPr>
        <p:spPr>
          <a:xfrm>
            <a:off x="11114983" y="1838236"/>
            <a:ext cx="1176022" cy="27322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25/07/2020 12:00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54316" y="3476655"/>
            <a:ext cx="2852044" cy="212365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ciascuna delle graduatorie di interesse inserita nella sezione dell’Istanza </a:t>
            </a:r>
            <a:r>
              <a:rPr lang="it-IT" b="1" dirty="0"/>
              <a:t>«Scelta graduatorie di interesse, fascia e titoli di accesso» </a:t>
            </a:r>
            <a:r>
              <a:rPr lang="it-IT" dirty="0"/>
              <a:t>è possibile compilare le informazioni relative alle </a:t>
            </a:r>
            <a:r>
              <a:rPr lang="it-IT" b="1" dirty="0"/>
              <a:t>sedi valevoli per le graduatorie d’istituto</a:t>
            </a:r>
            <a:r>
              <a:rPr lang="it-IT" dirty="0"/>
              <a:t>, scegliendole dall’elenco delle sedi disponibili.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467431" y="3588624"/>
            <a:ext cx="3940038" cy="6278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Cliccando sul quadrato evidenziato, si accede alla sezione per la scelta delle sedi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14766" y="5514430"/>
            <a:ext cx="560659" cy="560659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10166049" y="5110438"/>
            <a:ext cx="609376" cy="45019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9" name="Freeform 19"/>
          <p:cNvSpPr>
            <a:spLocks noChangeAspect="1" noEditPoints="1"/>
          </p:cNvSpPr>
          <p:nvPr/>
        </p:nvSpPr>
        <p:spPr bwMode="auto">
          <a:xfrm rot="12382478">
            <a:off x="8620984" y="4522707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3431385" y="5160506"/>
            <a:ext cx="8064896" cy="394454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79194" y="1520307"/>
            <a:ext cx="5223243" cy="684600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06688" y="1407588"/>
            <a:ext cx="9734550" cy="833474"/>
          </a:xfrm>
          <a:prstGeom prst="rect">
            <a:avLst/>
          </a:prstGeom>
        </p:spPr>
      </p:pic>
      <p:pic>
        <p:nvPicPr>
          <p:cNvPr id="20" name="Picture 19" descr="Text&#10;&#10;Description automatically generated">
            <a:extLst>
              <a:ext uri="{FF2B5EF4-FFF2-40B4-BE49-F238E27FC236}">
                <a16:creationId xmlns:a16="http://schemas.microsoft.com/office/drawing/2014/main" id="{6B3A36AC-15E7-45DB-918B-091B857BF707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2574"/>
          <a:stretch/>
        </p:blipFill>
        <p:spPr>
          <a:xfrm>
            <a:off x="2778696" y="1433735"/>
            <a:ext cx="6408712" cy="833474"/>
          </a:xfrm>
          <a:prstGeom prst="rect">
            <a:avLst/>
          </a:prstGeom>
        </p:spPr>
      </p:pic>
      <p:sp>
        <p:nvSpPr>
          <p:cNvPr id="23" name="Rectangle 22">
            <a:extLst>
              <a:ext uri="{FF2B5EF4-FFF2-40B4-BE49-F238E27FC236}">
                <a16:creationId xmlns:a16="http://schemas.microsoft.com/office/drawing/2014/main" id="{D1E784FD-C14B-429D-A3FC-EE48CB92E5CE}"/>
              </a:ext>
            </a:extLst>
          </p:cNvPr>
          <p:cNvSpPr/>
          <p:nvPr/>
        </p:nvSpPr>
        <p:spPr>
          <a:xfrm>
            <a:off x="11158455" y="1817249"/>
            <a:ext cx="1176022" cy="172477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C7C357B9-B9E9-4DC8-95D2-914F5F795A8C}"/>
              </a:ext>
            </a:extLst>
          </p:cNvPr>
          <p:cNvSpPr/>
          <p:nvPr/>
        </p:nvSpPr>
        <p:spPr>
          <a:xfrm>
            <a:off x="546448" y="7566374"/>
            <a:ext cx="2160240" cy="66565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616C8A5D-5134-1250-5ABA-B3250ED40F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9681" y="7566374"/>
            <a:ext cx="2664183" cy="591363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D65682D0-22D2-88E8-04C3-BD0788CC3D6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818658" y="1451183"/>
            <a:ext cx="9622579" cy="8280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8530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8" grpId="0" animBg="1"/>
      <p:bldP spid="19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/>
          <a:srcRect b="83947"/>
          <a:stretch/>
        </p:blipFill>
        <p:spPr>
          <a:xfrm>
            <a:off x="2780246" y="1193924"/>
            <a:ext cx="9215474" cy="976660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SELEZIONE SEDI</a:t>
            </a:r>
            <a:endParaRPr lang="it-IT" dirty="0"/>
          </a:p>
        </p:txBody>
      </p:sp>
      <p:sp>
        <p:nvSpPr>
          <p:cNvPr id="5" name="Rectangle 4"/>
          <p:cNvSpPr/>
          <p:nvPr/>
        </p:nvSpPr>
        <p:spPr>
          <a:xfrm>
            <a:off x="10951197" y="1222632"/>
            <a:ext cx="921168" cy="350046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INSERITA</a:t>
            </a:r>
          </a:p>
        </p:txBody>
      </p:sp>
      <p:sp>
        <p:nvSpPr>
          <p:cNvPr id="6" name="Rectangle 5"/>
          <p:cNvSpPr/>
          <p:nvPr/>
        </p:nvSpPr>
        <p:spPr>
          <a:xfrm>
            <a:off x="10696343" y="1582672"/>
            <a:ext cx="1176022" cy="27322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25/07/2020 12:00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39317" y="1266740"/>
            <a:ext cx="4316730" cy="56578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80246" y="1237537"/>
            <a:ext cx="9215474" cy="789031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80247" y="2036562"/>
            <a:ext cx="9215474" cy="5022837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484040" y="3287521"/>
            <a:ext cx="285204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 </a:t>
            </a:r>
            <a:r>
              <a:rPr lang="it-IT" b="1" dirty="0"/>
              <a:t>«Aggiungi Sedi»</a:t>
            </a:r>
            <a:r>
              <a:rPr lang="it-IT" dirty="0"/>
              <a:t> si accede alla funzione di Ricerca delle Sedi</a:t>
            </a:r>
          </a:p>
        </p:txBody>
      </p:sp>
      <p:sp>
        <p:nvSpPr>
          <p:cNvPr id="18" name="Rectangle 17"/>
          <p:cNvSpPr/>
          <p:nvPr/>
        </p:nvSpPr>
        <p:spPr>
          <a:xfrm>
            <a:off x="3549489" y="4991989"/>
            <a:ext cx="1348611" cy="462522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2" name="Freeform 19"/>
          <p:cNvSpPr>
            <a:spLocks noChangeAspect="1" noEditPoints="1"/>
          </p:cNvSpPr>
          <p:nvPr/>
        </p:nvSpPr>
        <p:spPr bwMode="auto">
          <a:xfrm rot="12382478">
            <a:off x="1911977" y="4518848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E41704-FB71-4990-8A36-53D5D239DD9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865" t="33900" b="18552"/>
          <a:stretch/>
        </p:blipFill>
        <p:spPr>
          <a:xfrm>
            <a:off x="3728198" y="5852031"/>
            <a:ext cx="7115393" cy="711042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9583" y="5482952"/>
            <a:ext cx="560659" cy="560659"/>
          </a:xfrm>
          <a:prstGeom prst="rect">
            <a:avLst/>
          </a:prstGeom>
        </p:spPr>
      </p:pic>
      <p:pic>
        <p:nvPicPr>
          <p:cNvPr id="19" name="Picture 18" descr="Text&#10;&#10;Description automatically generated">
            <a:extLst>
              <a:ext uri="{FF2B5EF4-FFF2-40B4-BE49-F238E27FC236}">
                <a16:creationId xmlns:a16="http://schemas.microsoft.com/office/drawing/2014/main" id="{20B9D80F-A2D8-4ED2-B129-EBECBECCB4E9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2001"/>
          <a:stretch/>
        </p:blipFill>
        <p:spPr>
          <a:xfrm>
            <a:off x="2796729" y="1220728"/>
            <a:ext cx="6102647" cy="789031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33FA4857-71CF-4900-B122-81FF87570BBF}"/>
              </a:ext>
            </a:extLst>
          </p:cNvPr>
          <p:cNvSpPr/>
          <p:nvPr/>
        </p:nvSpPr>
        <p:spPr>
          <a:xfrm>
            <a:off x="10780297" y="1652307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9B1648B-586D-4574-9FCE-C62E665ED865}"/>
              </a:ext>
            </a:extLst>
          </p:cNvPr>
          <p:cNvSpPr/>
          <p:nvPr/>
        </p:nvSpPr>
        <p:spPr>
          <a:xfrm>
            <a:off x="8755360" y="5759405"/>
            <a:ext cx="1348611" cy="462522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DFD3DFA-F208-474B-8E30-A3C1EAA89EA5}"/>
              </a:ext>
            </a:extLst>
          </p:cNvPr>
          <p:cNvSpPr txBox="1"/>
          <p:nvPr/>
        </p:nvSpPr>
        <p:spPr>
          <a:xfrm>
            <a:off x="9525175" y="2383539"/>
            <a:ext cx="2852044" cy="212365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Il flag </a:t>
            </a:r>
            <a:r>
              <a:rPr lang="it-IT" b="1" dirty="0"/>
              <a:t>«Supplenze fino a 10 giorni» </a:t>
            </a:r>
            <a:r>
              <a:rPr lang="it-IT" dirty="0"/>
              <a:t>sarà presente, in riferimento della preferenza di sede scelta, solo in caso di scuola primaria. </a:t>
            </a:r>
          </a:p>
          <a:p>
            <a:pPr algn="l"/>
            <a:r>
              <a:rPr lang="it-IT" dirty="0"/>
              <a:t>Si potranno effettuare fino a 7 selezioni.</a:t>
            </a:r>
          </a:p>
          <a:p>
            <a:pPr algn="l"/>
            <a:r>
              <a:rPr lang="it-IT" dirty="0"/>
              <a:t>Potranno inoltre essere espressi massimo due circoli didattici.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AF331AD-B79B-46C5-B6C5-52667D4FD524}"/>
              </a:ext>
            </a:extLst>
          </p:cNvPr>
          <p:cNvSpPr txBox="1"/>
          <p:nvPr/>
        </p:nvSpPr>
        <p:spPr>
          <a:xfrm>
            <a:off x="10992206" y="6123708"/>
            <a:ext cx="2852044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selezionare la richiesta di participazione alle supplenze dei 10 giorni, cliccare su ‘SI’ in relazione della sede di interesse.</a:t>
            </a:r>
          </a:p>
        </p:txBody>
      </p:sp>
      <p:sp>
        <p:nvSpPr>
          <p:cNvPr id="23" name="Freeform 19">
            <a:extLst>
              <a:ext uri="{FF2B5EF4-FFF2-40B4-BE49-F238E27FC236}">
                <a16:creationId xmlns:a16="http://schemas.microsoft.com/office/drawing/2014/main" id="{0910848B-54B6-4DB6-B43B-F1C87CC558F0}"/>
              </a:ext>
            </a:extLst>
          </p:cNvPr>
          <p:cNvSpPr>
            <a:spLocks noChangeAspect="1" noEditPoints="1"/>
          </p:cNvSpPr>
          <p:nvPr/>
        </p:nvSpPr>
        <p:spPr bwMode="auto">
          <a:xfrm rot="19072918" flipV="1">
            <a:off x="9421138" y="5042707"/>
            <a:ext cx="2141157" cy="799015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26" name="Freeform 19">
            <a:extLst>
              <a:ext uri="{FF2B5EF4-FFF2-40B4-BE49-F238E27FC236}">
                <a16:creationId xmlns:a16="http://schemas.microsoft.com/office/drawing/2014/main" id="{A3BB1883-E665-41A5-9D59-40FED4B42908}"/>
              </a:ext>
            </a:extLst>
          </p:cNvPr>
          <p:cNvSpPr>
            <a:spLocks noChangeAspect="1" noEditPoints="1"/>
          </p:cNvSpPr>
          <p:nvPr/>
        </p:nvSpPr>
        <p:spPr bwMode="auto">
          <a:xfrm rot="10800000">
            <a:off x="9584082" y="6520301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9" name="Rettangolo 8">
            <a:extLst>
              <a:ext uri="{FF2B5EF4-FFF2-40B4-BE49-F238E27FC236}">
                <a16:creationId xmlns:a16="http://schemas.microsoft.com/office/drawing/2014/main" id="{563E010E-BA48-C3FD-1687-BB47A081E4A7}"/>
              </a:ext>
            </a:extLst>
          </p:cNvPr>
          <p:cNvSpPr/>
          <p:nvPr/>
        </p:nvSpPr>
        <p:spPr>
          <a:xfrm>
            <a:off x="484040" y="7571184"/>
            <a:ext cx="2222648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B5B7E0E0-2E09-9552-1793-A2DCC01F1B2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6745" y="7527530"/>
            <a:ext cx="2664183" cy="591363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E6214DF2-D9AA-D6E7-E03F-288384984C5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755566" y="1210794"/>
            <a:ext cx="9240155" cy="8291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01597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8" grpId="0" animBg="1"/>
      <p:bldP spid="22" grpId="0" animBg="1"/>
      <p:bldP spid="21" grpId="0" animBg="1"/>
      <p:bldP spid="24" grpId="0" animBg="1"/>
      <p:bldP spid="25" grpId="0" animBg="1"/>
      <p:bldP spid="23" grpId="0" animBg="1"/>
      <p:bldP spid="2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8989" y="1090500"/>
            <a:ext cx="6100721" cy="5643167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467832" y="3066525"/>
            <a:ext cx="2028113" cy="126188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 </a:t>
            </a:r>
            <a:r>
              <a:rPr lang="it-IT" b="1" dirty="0"/>
              <a:t>«Cerca» </a:t>
            </a:r>
            <a:r>
              <a:rPr lang="it-IT" dirty="0"/>
              <a:t>si potranno visualizzare le scuole corrispondenti ai filtri di ricerca impostati.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9813" y="5293007"/>
            <a:ext cx="560659" cy="560659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2760910" y="4997565"/>
            <a:ext cx="521842" cy="33987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0" name="Oval 19"/>
          <p:cNvSpPr/>
          <p:nvPr/>
        </p:nvSpPr>
        <p:spPr>
          <a:xfrm>
            <a:off x="264824" y="2940271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22" name="Freeform 19"/>
          <p:cNvSpPr>
            <a:spLocks noChangeAspect="1" noEditPoints="1"/>
          </p:cNvSpPr>
          <p:nvPr/>
        </p:nvSpPr>
        <p:spPr bwMode="auto">
          <a:xfrm rot="12382478">
            <a:off x="1279658" y="4588899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2725364" y="4568520"/>
            <a:ext cx="5772507" cy="445991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6" name="Freeform 19"/>
          <p:cNvSpPr>
            <a:spLocks noChangeAspect="1" noEditPoints="1"/>
          </p:cNvSpPr>
          <p:nvPr/>
        </p:nvSpPr>
        <p:spPr bwMode="auto">
          <a:xfrm rot="18719533">
            <a:off x="4677093" y="2856980"/>
            <a:ext cx="1964684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RICERCA SEDI</a:t>
            </a:r>
            <a:endParaRPr lang="it-IT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5630684" y="3853591"/>
            <a:ext cx="2826098" cy="627170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25483" y="6231832"/>
            <a:ext cx="4981786" cy="88291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25483" y="3738331"/>
            <a:ext cx="4981785" cy="2518467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99958" y="4639908"/>
            <a:ext cx="560659" cy="560659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>
          <a:xfrm>
            <a:off x="7220935" y="4510014"/>
            <a:ext cx="192580" cy="233860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5" name="Rectangle 24"/>
          <p:cNvSpPr/>
          <p:nvPr/>
        </p:nvSpPr>
        <p:spPr>
          <a:xfrm>
            <a:off x="7220936" y="4486805"/>
            <a:ext cx="4801092" cy="257069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0" name="Freeform 19"/>
          <p:cNvSpPr>
            <a:spLocks noChangeAspect="1" noEditPoints="1"/>
          </p:cNvSpPr>
          <p:nvPr/>
        </p:nvSpPr>
        <p:spPr bwMode="auto">
          <a:xfrm rot="1819689">
            <a:off x="11846613" y="4654884"/>
            <a:ext cx="850066" cy="387404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1082210" y="6721368"/>
            <a:ext cx="521842" cy="372060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33" name="Freeform 19"/>
          <p:cNvSpPr>
            <a:spLocks noChangeAspect="1" noEditPoints="1"/>
          </p:cNvSpPr>
          <p:nvPr/>
        </p:nvSpPr>
        <p:spPr bwMode="auto">
          <a:xfrm rot="6481249" flipH="1" flipV="1">
            <a:off x="10473696" y="6121424"/>
            <a:ext cx="1090926" cy="49717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1524705" y="5241775"/>
            <a:ext cx="3047541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Selezionando una o più scuole dall’elenco e infine cliccando su </a:t>
            </a:r>
            <a:r>
              <a:rPr lang="it-IT" b="1" dirty="0"/>
              <a:t>«Inserisci» </a:t>
            </a:r>
            <a:r>
              <a:rPr lang="it-IT" dirty="0"/>
              <a:t>si selezioneranno le Sedi per le Graduatorie di Istituto.</a:t>
            </a:r>
          </a:p>
        </p:txBody>
      </p:sp>
      <p:sp>
        <p:nvSpPr>
          <p:cNvPr id="29" name="Oval 28"/>
          <p:cNvSpPr/>
          <p:nvPr/>
        </p:nvSpPr>
        <p:spPr>
          <a:xfrm>
            <a:off x="11386774" y="5113630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3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801141" y="4201296"/>
            <a:ext cx="2652186" cy="260183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2720208" y="3881204"/>
            <a:ext cx="2826098" cy="627170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3" name="TextBox 12"/>
          <p:cNvSpPr txBox="1"/>
          <p:nvPr/>
        </p:nvSpPr>
        <p:spPr>
          <a:xfrm>
            <a:off x="6553284" y="1746039"/>
            <a:ext cx="4971421" cy="147732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È possibile ricercare le sedi impostando i filtri:</a:t>
            </a:r>
          </a:p>
          <a:p>
            <a:pPr algn="l"/>
            <a:r>
              <a:rPr lang="it-IT" b="1" dirty="0"/>
              <a:t>Comune</a:t>
            </a:r>
            <a:r>
              <a:rPr lang="it-IT" dirty="0"/>
              <a:t>, selezionandolo dall’elenco;</a:t>
            </a:r>
          </a:p>
          <a:p>
            <a:pPr algn="l"/>
            <a:r>
              <a:rPr lang="it-IT" b="1" dirty="0"/>
              <a:t>Codice Meccanografico</a:t>
            </a:r>
            <a:r>
              <a:rPr lang="it-IT" dirty="0"/>
              <a:t>, inserendo manualmente il codice meccanografico;</a:t>
            </a:r>
          </a:p>
          <a:p>
            <a:pPr algn="l"/>
            <a:r>
              <a:rPr lang="it-IT" b="1" dirty="0"/>
              <a:t>Descrizione Scuola</a:t>
            </a:r>
            <a:r>
              <a:rPr lang="it-IT" dirty="0"/>
              <a:t>, inserendo manualmente la descrizione.</a:t>
            </a:r>
          </a:p>
          <a:p>
            <a:pPr algn="l"/>
            <a:r>
              <a:rPr lang="it-IT" dirty="0"/>
              <a:t>Nell’esempio, si è selezionato il comune di Roma.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82CA99C-8CB6-4CA5-9999-E2D055032050}"/>
              </a:ext>
            </a:extLst>
          </p:cNvPr>
          <p:cNvSpPr/>
          <p:nvPr/>
        </p:nvSpPr>
        <p:spPr>
          <a:xfrm>
            <a:off x="2841829" y="2122714"/>
            <a:ext cx="1291413" cy="191886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6410563" y="1559983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86115" y="6925588"/>
            <a:ext cx="560659" cy="560659"/>
          </a:xfrm>
          <a:prstGeom prst="rect">
            <a:avLst/>
          </a:prstGeom>
        </p:spPr>
      </p:pic>
      <p:sp>
        <p:nvSpPr>
          <p:cNvPr id="5" name="Rettangolo 4">
            <a:extLst>
              <a:ext uri="{FF2B5EF4-FFF2-40B4-BE49-F238E27FC236}">
                <a16:creationId xmlns:a16="http://schemas.microsoft.com/office/drawing/2014/main" id="{6751BE7F-69FE-4C3A-0DEE-DDBC595946E8}"/>
              </a:ext>
            </a:extLst>
          </p:cNvPr>
          <p:cNvSpPr/>
          <p:nvPr/>
        </p:nvSpPr>
        <p:spPr>
          <a:xfrm>
            <a:off x="624824" y="7571184"/>
            <a:ext cx="1871121" cy="50405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BC097195-7B21-7BDF-3420-93EB53DF9F6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7384" y="7527530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7708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8" grpId="0" animBg="1"/>
      <p:bldP spid="20" grpId="0" animBg="1"/>
      <p:bldP spid="22" grpId="0" animBg="1"/>
      <p:bldP spid="26" grpId="0" animBg="1"/>
      <p:bldP spid="24" grpId="0" animBg="1"/>
      <p:bldP spid="25" grpId="0" animBg="1"/>
      <p:bldP spid="30" grpId="0" animBg="1"/>
      <p:bldP spid="32" grpId="0" animBg="1"/>
      <p:bldP spid="33" grpId="0" animBg="1"/>
      <p:bldP spid="28" grpId="0" animBg="1"/>
      <p:bldP spid="29" grpId="0" animBg="1"/>
      <p:bldP spid="13" grpId="0" animBg="1"/>
      <p:bldP spid="1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RICERCA SEDI</a:t>
            </a:r>
            <a:endParaRPr lang="it-IT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59957" y="1339935"/>
            <a:ext cx="8110487" cy="5549731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1722" y="6813538"/>
            <a:ext cx="560659" cy="560659"/>
          </a:xfrm>
          <a:prstGeom prst="rect">
            <a:avLst/>
          </a:prstGeom>
        </p:spPr>
      </p:pic>
      <p:sp>
        <p:nvSpPr>
          <p:cNvPr id="37" name="Rectangle 36"/>
          <p:cNvSpPr/>
          <p:nvPr/>
        </p:nvSpPr>
        <p:spPr>
          <a:xfrm>
            <a:off x="7018339" y="6416494"/>
            <a:ext cx="584893" cy="37572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38" name="Freeform 19"/>
          <p:cNvSpPr>
            <a:spLocks noChangeAspect="1" noEditPoints="1"/>
          </p:cNvSpPr>
          <p:nvPr/>
        </p:nvSpPr>
        <p:spPr bwMode="auto">
          <a:xfrm rot="10800000" flipH="1" flipV="1">
            <a:off x="7652005" y="6203064"/>
            <a:ext cx="1090926" cy="49717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863374" y="6760083"/>
            <a:ext cx="3047541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Al termine dell’inserimento, cliccare su </a:t>
            </a:r>
            <a:r>
              <a:rPr lang="it-IT" b="1" dirty="0"/>
              <a:t>Indietro.</a:t>
            </a:r>
            <a:endParaRPr lang="it-IT" dirty="0"/>
          </a:p>
        </p:txBody>
      </p:sp>
      <p:sp>
        <p:nvSpPr>
          <p:cNvPr id="40" name="Oval 39"/>
          <p:cNvSpPr/>
          <p:nvPr/>
        </p:nvSpPr>
        <p:spPr>
          <a:xfrm>
            <a:off x="8724225" y="6604355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3</a:t>
            </a: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5533" y="6144164"/>
            <a:ext cx="560659" cy="560659"/>
          </a:xfrm>
          <a:prstGeom prst="rect">
            <a:avLst/>
          </a:prstGeom>
        </p:spPr>
      </p:pic>
      <p:sp>
        <p:nvSpPr>
          <p:cNvPr id="44" name="TextBox 43"/>
          <p:cNvSpPr txBox="1"/>
          <p:nvPr/>
        </p:nvSpPr>
        <p:spPr>
          <a:xfrm>
            <a:off x="11044052" y="5022325"/>
            <a:ext cx="3047541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È sempre possibile </a:t>
            </a:r>
            <a:r>
              <a:rPr lang="it-IT" b="1" dirty="0"/>
              <a:t>cancellare</a:t>
            </a:r>
            <a:r>
              <a:rPr lang="it-IT" dirty="0"/>
              <a:t> una o più sedi inserite, </a:t>
            </a:r>
            <a:r>
              <a:rPr lang="it-IT" b="1" dirty="0"/>
              <a:t>cliccando sull’icona selezionata.</a:t>
            </a:r>
          </a:p>
        </p:txBody>
      </p:sp>
      <p:sp>
        <p:nvSpPr>
          <p:cNvPr id="45" name="Oval 44"/>
          <p:cNvSpPr/>
          <p:nvPr/>
        </p:nvSpPr>
        <p:spPr>
          <a:xfrm>
            <a:off x="10904903" y="4784073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47" name="Rectangle 46"/>
          <p:cNvSpPr/>
          <p:nvPr/>
        </p:nvSpPr>
        <p:spPr>
          <a:xfrm>
            <a:off x="4158178" y="4628838"/>
            <a:ext cx="1021180" cy="372166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48" name="Freeform 19"/>
          <p:cNvSpPr>
            <a:spLocks noChangeAspect="1" noEditPoints="1"/>
          </p:cNvSpPr>
          <p:nvPr/>
        </p:nvSpPr>
        <p:spPr bwMode="auto">
          <a:xfrm rot="21011677" flipH="1" flipV="1">
            <a:off x="3014084" y="4533902"/>
            <a:ext cx="1090926" cy="49717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762472" y="3721365"/>
            <a:ext cx="3047541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È sempre possibile </a:t>
            </a:r>
            <a:r>
              <a:rPr lang="it-IT" b="1" dirty="0"/>
              <a:t>inserire ulteriori sedi </a:t>
            </a:r>
            <a:r>
              <a:rPr lang="it-IT" dirty="0"/>
              <a:t>(fino ad un massimo di 20), cliccando su </a:t>
            </a:r>
            <a:r>
              <a:rPr lang="it-IT" b="1" dirty="0"/>
              <a:t>Aggiungi Sedi.</a:t>
            </a:r>
            <a:endParaRPr lang="it-IT" dirty="0"/>
          </a:p>
        </p:txBody>
      </p:sp>
      <p:sp>
        <p:nvSpPr>
          <p:cNvPr id="50" name="Oval 49"/>
          <p:cNvSpPr/>
          <p:nvPr/>
        </p:nvSpPr>
        <p:spPr>
          <a:xfrm>
            <a:off x="582472" y="3530582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6F7A8C26-2123-4C4C-8D3A-67D9A4968B9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865" t="33900" r="2685" b="18552"/>
          <a:stretch/>
        </p:blipFill>
        <p:spPr>
          <a:xfrm>
            <a:off x="4200648" y="5431911"/>
            <a:ext cx="6220274" cy="639084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1561" y="5022325"/>
            <a:ext cx="560659" cy="560659"/>
          </a:xfrm>
          <a:prstGeom prst="rect">
            <a:avLst/>
          </a:prstGeom>
        </p:spPr>
      </p:pic>
      <p:sp>
        <p:nvSpPr>
          <p:cNvPr id="42" name="Rectangle 41"/>
          <p:cNvSpPr/>
          <p:nvPr/>
        </p:nvSpPr>
        <p:spPr>
          <a:xfrm>
            <a:off x="9996735" y="5785410"/>
            <a:ext cx="584893" cy="37572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 dirty="0"/>
          </a:p>
        </p:txBody>
      </p:sp>
      <p:sp>
        <p:nvSpPr>
          <p:cNvPr id="43" name="Freeform 19"/>
          <p:cNvSpPr>
            <a:spLocks noChangeAspect="1" noEditPoints="1"/>
          </p:cNvSpPr>
          <p:nvPr/>
        </p:nvSpPr>
        <p:spPr bwMode="auto">
          <a:xfrm rot="8323618" flipH="1" flipV="1">
            <a:off x="9855078" y="5075818"/>
            <a:ext cx="1090926" cy="49717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21" name="Picture 20" descr="Text&#10;&#10;Description automatically generated">
            <a:extLst>
              <a:ext uri="{FF2B5EF4-FFF2-40B4-BE49-F238E27FC236}">
                <a16:creationId xmlns:a16="http://schemas.microsoft.com/office/drawing/2014/main" id="{4BFAC8C3-F455-408C-A8AD-563BB8F8245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2001"/>
          <a:stretch/>
        </p:blipFill>
        <p:spPr>
          <a:xfrm>
            <a:off x="3279469" y="1354900"/>
            <a:ext cx="5043843" cy="640069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60D0636F-6296-49E5-AC3C-050EA5642A12}"/>
              </a:ext>
            </a:extLst>
          </p:cNvPr>
          <p:cNvSpPr/>
          <p:nvPr/>
        </p:nvSpPr>
        <p:spPr>
          <a:xfrm>
            <a:off x="10172836" y="1674934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EBAB52CA-4C47-E38A-FC2D-6C83BD62746E}"/>
              </a:ext>
            </a:extLst>
          </p:cNvPr>
          <p:cNvSpPr/>
          <p:nvPr/>
        </p:nvSpPr>
        <p:spPr>
          <a:xfrm>
            <a:off x="582472" y="7571184"/>
            <a:ext cx="2124216" cy="50405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0616350F-7061-6229-44AA-9B82EE57AD0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4440" y="7527530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F9C166C0-E1A2-5C03-30B5-16D5588829D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59957" y="1323188"/>
            <a:ext cx="8090974" cy="62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830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 animBg="1"/>
      <p:bldP spid="39" grpId="0" animBg="1"/>
      <p:bldP spid="40" grpId="0" animBg="1"/>
      <p:bldP spid="44" grpId="0" animBg="1"/>
      <p:bldP spid="45" grpId="0" animBg="1"/>
      <p:bldP spid="47" grpId="0" animBg="1"/>
      <p:bldP spid="48" grpId="0" animBg="1"/>
      <p:bldP spid="49" grpId="0" animBg="1"/>
      <p:bldP spid="50" grpId="0" animBg="1"/>
      <p:bldP spid="42" grpId="0" animBg="1"/>
      <p:bldP spid="4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2249" y="1738536"/>
            <a:ext cx="8858250" cy="4933950"/>
          </a:xfrm>
          <a:prstGeom prst="rect">
            <a:avLst/>
          </a:prstGeom>
        </p:spPr>
      </p:pic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IMPORTA SEDI</a:t>
            </a:r>
            <a:endParaRPr lang="it-IT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343741" y="3316704"/>
            <a:ext cx="2448272" cy="147732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seguito all’inserimento delle sedi su una graduatoria, è possibile procedere all’inserimento delle sedi sulle altre graduatorie di interesse.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009740" y="3125098"/>
            <a:ext cx="3940038" cy="6278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sul quadrato evidenziato, si accede alla sezione per la scelta delle sedi</a:t>
            </a: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57075" y="5050904"/>
            <a:ext cx="560659" cy="560659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9708358" y="4672719"/>
            <a:ext cx="609376" cy="45019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7" name="Freeform 19"/>
          <p:cNvSpPr>
            <a:spLocks noChangeAspect="1" noEditPoints="1"/>
          </p:cNvSpPr>
          <p:nvPr/>
        </p:nvSpPr>
        <p:spPr bwMode="auto">
          <a:xfrm rot="12382478">
            <a:off x="8163293" y="4059181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3422069" y="4729504"/>
            <a:ext cx="8064896" cy="394454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B1C375C-AABD-407F-A3A7-ED0C271F8A67}"/>
              </a:ext>
            </a:extLst>
          </p:cNvPr>
          <p:cNvSpPr/>
          <p:nvPr/>
        </p:nvSpPr>
        <p:spPr>
          <a:xfrm>
            <a:off x="10394898" y="2112510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Picture 11" descr="Text&#10;&#10;Description automatically generated">
            <a:extLst>
              <a:ext uri="{FF2B5EF4-FFF2-40B4-BE49-F238E27FC236}">
                <a16:creationId xmlns:a16="http://schemas.microsoft.com/office/drawing/2014/main" id="{A6E30999-02FA-4B3A-A2E2-C1AB6572951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2001"/>
          <a:stretch/>
        </p:blipFill>
        <p:spPr>
          <a:xfrm>
            <a:off x="2913283" y="1771461"/>
            <a:ext cx="5653401" cy="687155"/>
          </a:xfrm>
          <a:prstGeom prst="rect">
            <a:avLst/>
          </a:prstGeom>
        </p:spPr>
      </p:pic>
      <p:sp>
        <p:nvSpPr>
          <p:cNvPr id="3" name="Rettangolo 2">
            <a:extLst>
              <a:ext uri="{FF2B5EF4-FFF2-40B4-BE49-F238E27FC236}">
                <a16:creationId xmlns:a16="http://schemas.microsoft.com/office/drawing/2014/main" id="{3D5DAD2E-2EE4-770E-CEC1-3FAAD3092762}"/>
              </a:ext>
            </a:extLst>
          </p:cNvPr>
          <p:cNvSpPr/>
          <p:nvPr/>
        </p:nvSpPr>
        <p:spPr>
          <a:xfrm>
            <a:off x="546448" y="7643192"/>
            <a:ext cx="2088232" cy="3600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60DF3D56-4066-D9AC-AAC9-F237FAAD45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4440" y="7527530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4BAEE046-2661-3205-A217-8AE684350F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95423" y="1741868"/>
            <a:ext cx="8721693" cy="7654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606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4" grpId="0" animBg="1"/>
      <p:bldP spid="26" grpId="0" animBg="1"/>
      <p:bldP spid="27" grpId="0" animBg="1"/>
      <p:bldP spid="28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0664" y="1187697"/>
            <a:ext cx="6672766" cy="4197957"/>
          </a:xfrm>
          <a:prstGeom prst="rect">
            <a:avLst/>
          </a:prstGeom>
        </p:spPr>
      </p:pic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IMPORTA SEDI</a:t>
            </a:r>
            <a:endParaRPr lang="it-IT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4838901" y="3986924"/>
            <a:ext cx="3628427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sul quadrato evidenziato, si accede alla funzione per importare le sedi già scelte per un’altra graduatoria 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4249" y="4294514"/>
            <a:ext cx="548565" cy="560659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3861574" y="3890522"/>
            <a:ext cx="822668" cy="45019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0" name="Freeform 19"/>
          <p:cNvSpPr>
            <a:spLocks noChangeAspect="1" noEditPoints="1"/>
          </p:cNvSpPr>
          <p:nvPr/>
        </p:nvSpPr>
        <p:spPr bwMode="auto">
          <a:xfrm rot="21269382">
            <a:off x="4258046" y="3251994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55981" y="2772384"/>
            <a:ext cx="2448272" cy="320087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Oltre alla modalità di ricerca e selezione delle sedi già presentata, è possibile </a:t>
            </a:r>
            <a:r>
              <a:rPr lang="it-IT" b="1" dirty="0"/>
              <a:t>copiare nella nuova graduatoria di interesse le sedi selezionate in precedenza per una diversa </a:t>
            </a:r>
            <a:r>
              <a:rPr lang="it-IT" b="1" dirty="0" err="1"/>
              <a:t>grauatgoria</a:t>
            </a:r>
            <a:r>
              <a:rPr lang="it-IT" dirty="0"/>
              <a:t>.</a:t>
            </a:r>
          </a:p>
          <a:p>
            <a:pPr algn="l"/>
            <a:endParaRPr lang="it-IT" dirty="0"/>
          </a:p>
          <a:p>
            <a:pPr algn="l"/>
            <a:r>
              <a:rPr lang="it-IT" dirty="0"/>
              <a:t>Le sedi saranno importate in riferimento della congruenza della Sede e dell’insegnamento di interesse.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81623" y="2058714"/>
            <a:ext cx="5462978" cy="439479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5843" y="5461467"/>
            <a:ext cx="570262" cy="570262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8587125" y="5057475"/>
            <a:ext cx="380730" cy="29791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7" name="Freeform 19"/>
          <p:cNvSpPr>
            <a:spLocks noChangeAspect="1" noEditPoints="1"/>
          </p:cNvSpPr>
          <p:nvPr/>
        </p:nvSpPr>
        <p:spPr bwMode="auto">
          <a:xfrm rot="21269382" flipH="1">
            <a:off x="11892431" y="5555271"/>
            <a:ext cx="1346047" cy="613439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18" name="Picture 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89093" y="6419056"/>
            <a:ext cx="570262" cy="570262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12859816" y="6027867"/>
            <a:ext cx="618980" cy="391189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2" name="TextBox 21"/>
          <p:cNvSpPr txBox="1"/>
          <p:nvPr/>
        </p:nvSpPr>
        <p:spPr>
          <a:xfrm>
            <a:off x="4833328" y="5849880"/>
            <a:ext cx="3628427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Selezionare la graduatoria di interesse da cui importare le sedi</a:t>
            </a:r>
          </a:p>
        </p:txBody>
      </p:sp>
      <p:sp>
        <p:nvSpPr>
          <p:cNvPr id="23" name="Oval 22"/>
          <p:cNvSpPr/>
          <p:nvPr/>
        </p:nvSpPr>
        <p:spPr>
          <a:xfrm>
            <a:off x="4646181" y="5664456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24" name="Oval 23"/>
          <p:cNvSpPr/>
          <p:nvPr/>
        </p:nvSpPr>
        <p:spPr>
          <a:xfrm>
            <a:off x="4744212" y="3856049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25" name="Freeform 19"/>
          <p:cNvSpPr>
            <a:spLocks noChangeAspect="1" noEditPoints="1"/>
          </p:cNvSpPr>
          <p:nvPr/>
        </p:nvSpPr>
        <p:spPr bwMode="auto">
          <a:xfrm rot="21269382" flipH="1">
            <a:off x="7365271" y="5094650"/>
            <a:ext cx="1346047" cy="613439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9152454" y="6573154"/>
            <a:ext cx="3628427" cy="40011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Cliccare su </a:t>
            </a:r>
            <a:r>
              <a:rPr lang="it-IT" b="1" dirty="0"/>
              <a:t>Inserisci</a:t>
            </a:r>
            <a:r>
              <a:rPr lang="it-IT" dirty="0"/>
              <a:t> per </a:t>
            </a:r>
            <a:r>
              <a:rPr lang="it-IT" b="1" dirty="0"/>
              <a:t>confermare.</a:t>
            </a:r>
            <a:endParaRPr lang="it-IT" dirty="0"/>
          </a:p>
        </p:txBody>
      </p:sp>
      <p:sp>
        <p:nvSpPr>
          <p:cNvPr id="27" name="Oval 26"/>
          <p:cNvSpPr/>
          <p:nvPr/>
        </p:nvSpPr>
        <p:spPr>
          <a:xfrm>
            <a:off x="8965307" y="6397415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3</a:t>
            </a:r>
          </a:p>
        </p:txBody>
      </p:sp>
      <p:pic>
        <p:nvPicPr>
          <p:cNvPr id="28" name="Picture 27" descr="Text&#10;&#10;Description automatically generated">
            <a:extLst>
              <a:ext uri="{FF2B5EF4-FFF2-40B4-BE49-F238E27FC236}">
                <a16:creationId xmlns:a16="http://schemas.microsoft.com/office/drawing/2014/main" id="{5174FB7D-F722-4225-89BA-0CB03ACD8054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2001"/>
          <a:stretch/>
        </p:blipFill>
        <p:spPr>
          <a:xfrm>
            <a:off x="2490664" y="1202718"/>
            <a:ext cx="4035731" cy="512138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D54E5422-F8FF-4A1F-B209-2ACB1CAF1DC8}"/>
              </a:ext>
            </a:extLst>
          </p:cNvPr>
          <p:cNvSpPr/>
          <p:nvPr/>
        </p:nvSpPr>
        <p:spPr>
          <a:xfrm>
            <a:off x="7824913" y="1468814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864CA2CC-D69C-8123-1247-4348988A695A}"/>
              </a:ext>
            </a:extLst>
          </p:cNvPr>
          <p:cNvSpPr/>
          <p:nvPr/>
        </p:nvSpPr>
        <p:spPr>
          <a:xfrm>
            <a:off x="505757" y="7557946"/>
            <a:ext cx="1984907" cy="51729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E31A69B4-59E7-E4F8-348D-56C5AD1912F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D19872B5-210D-2795-9051-9BCC48B76B1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41423" y="1187420"/>
            <a:ext cx="6722007" cy="62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3886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21" grpId="0" animBg="1"/>
      <p:bldP spid="16" grpId="0" animBg="1"/>
      <p:bldP spid="17" grpId="0" animBg="1"/>
      <p:bldP spid="19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122512" y="2863417"/>
            <a:ext cx="9289032" cy="2454518"/>
          </a:xfrm>
          <a:prstGeom prst="rect">
            <a:avLst/>
          </a:prstGeom>
          <a:solidFill>
            <a:schemeClr val="bg1"/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just">
              <a:lnSpc>
                <a:spcPct val="150000"/>
              </a:lnSpc>
            </a:pPr>
            <a:r>
              <a:rPr lang="it-IT" sz="2000" b="1" dirty="0">
                <a:solidFill>
                  <a:srgbClr val="002060"/>
                </a:solidFill>
              </a:rPr>
              <a:t>ALTRE DICHIARAZIONI</a:t>
            </a:r>
            <a:r>
              <a:rPr lang="it-IT" sz="2000" dirty="0">
                <a:solidFill>
                  <a:srgbClr val="002060"/>
                </a:solidFill>
              </a:rPr>
              <a:t>…………………………………………………………...</a:t>
            </a:r>
          </a:p>
          <a:p>
            <a:pPr algn="just">
              <a:lnSpc>
                <a:spcPct val="150000"/>
              </a:lnSpc>
            </a:pPr>
            <a:r>
              <a:rPr lang="it-IT" sz="2000" b="1" dirty="0">
                <a:solidFill>
                  <a:srgbClr val="002060"/>
                </a:solidFill>
              </a:rPr>
              <a:t>SEDI GRADUATORIE DI ISTITUTO</a:t>
            </a:r>
            <a:r>
              <a:rPr lang="it-IT" sz="2000" dirty="0">
                <a:solidFill>
                  <a:srgbClr val="002060"/>
                </a:solidFill>
              </a:rPr>
              <a:t>………………………………………………..</a:t>
            </a:r>
            <a:endParaRPr lang="it-IT" sz="2000" b="1" dirty="0">
              <a:solidFill>
                <a:srgbClr val="002060"/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it-IT" sz="2000" b="1" dirty="0">
                <a:solidFill>
                  <a:srgbClr val="002060"/>
                </a:solidFill>
              </a:rPr>
              <a:t>ALLEGATI</a:t>
            </a:r>
            <a:r>
              <a:rPr lang="it-IT" sz="2000" dirty="0">
                <a:solidFill>
                  <a:srgbClr val="002060"/>
                </a:solidFill>
              </a:rPr>
              <a:t> ………………………………………………………………………….</a:t>
            </a:r>
            <a:endParaRPr lang="it-IT" sz="2000" b="1" dirty="0">
              <a:solidFill>
                <a:srgbClr val="002060"/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it-IT" sz="2000" b="1" dirty="0">
                <a:solidFill>
                  <a:srgbClr val="002060"/>
                </a:solidFill>
              </a:rPr>
              <a:t>INOLTRO ISTANZA</a:t>
            </a:r>
            <a:r>
              <a:rPr lang="it-IT" sz="2000" dirty="0">
                <a:solidFill>
                  <a:srgbClr val="002060"/>
                </a:solidFill>
              </a:rPr>
              <a:t> ………………………………………………………………..</a:t>
            </a:r>
          </a:p>
          <a:p>
            <a:pPr algn="just">
              <a:lnSpc>
                <a:spcPct val="150000"/>
              </a:lnSpc>
            </a:pPr>
            <a:r>
              <a:rPr lang="it-IT" sz="2000" b="1" dirty="0">
                <a:solidFill>
                  <a:srgbClr val="002060"/>
                </a:solidFill>
              </a:rPr>
              <a:t>IPOTESI DI VALUTAZIONE</a:t>
            </a:r>
            <a:r>
              <a:rPr lang="it-IT" sz="2000" dirty="0">
                <a:solidFill>
                  <a:srgbClr val="002060"/>
                </a:solidFill>
              </a:rPr>
              <a:t>……………………………………………………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INDICE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9619456" y="2863417"/>
            <a:ext cx="864096" cy="2454518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just">
              <a:lnSpc>
                <a:spcPct val="150000"/>
              </a:lnSpc>
            </a:pPr>
            <a:r>
              <a:rPr lang="it-IT" sz="2000" b="1" u="sng" dirty="0">
                <a:solidFill>
                  <a:schemeClr val="tx1"/>
                </a:solidFill>
                <a:hlinkClick r:id="rId3" action="ppaction://hlinksldjump"/>
              </a:rPr>
              <a:t>3</a:t>
            </a:r>
            <a:endParaRPr lang="it-IT" sz="2000" b="1" u="sng" dirty="0">
              <a:solidFill>
                <a:schemeClr val="tx1"/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it-IT" sz="2000" b="1" u="sng" dirty="0">
                <a:solidFill>
                  <a:schemeClr val="tx1"/>
                </a:solidFill>
              </a:rPr>
              <a:t>12</a:t>
            </a:r>
          </a:p>
          <a:p>
            <a:pPr algn="just">
              <a:lnSpc>
                <a:spcPct val="150000"/>
              </a:lnSpc>
            </a:pPr>
            <a:r>
              <a:rPr lang="it-IT" sz="2000" b="1" u="sng" dirty="0">
                <a:solidFill>
                  <a:schemeClr val="tx1"/>
                </a:solidFill>
                <a:hlinkClick r:id="rId4" action="ppaction://hlinksldjump"/>
              </a:rPr>
              <a:t>2</a:t>
            </a:r>
            <a:r>
              <a:rPr lang="it-IT" sz="2000" b="1" u="sng" dirty="0">
                <a:solidFill>
                  <a:schemeClr val="tx1"/>
                </a:solidFill>
              </a:rPr>
              <a:t>7</a:t>
            </a:r>
          </a:p>
          <a:p>
            <a:pPr algn="just">
              <a:lnSpc>
                <a:spcPct val="150000"/>
              </a:lnSpc>
            </a:pPr>
            <a:r>
              <a:rPr lang="it-IT" sz="2000" b="1" u="sng" dirty="0">
                <a:solidFill>
                  <a:schemeClr val="tx1"/>
                </a:solidFill>
              </a:rPr>
              <a:t>33</a:t>
            </a:r>
          </a:p>
          <a:p>
            <a:pPr algn="just">
              <a:lnSpc>
                <a:spcPct val="150000"/>
              </a:lnSpc>
            </a:pPr>
            <a:r>
              <a:rPr lang="it-IT" sz="2000" b="1" u="sng" dirty="0">
                <a:solidFill>
                  <a:schemeClr val="tx1"/>
                </a:solidFill>
              </a:rPr>
              <a:t>39</a:t>
            </a: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FC80BAAB-8D63-39D8-5087-B01A47C4C7AD}"/>
              </a:ext>
            </a:extLst>
          </p:cNvPr>
          <p:cNvSpPr/>
          <p:nvPr/>
        </p:nvSpPr>
        <p:spPr>
          <a:xfrm>
            <a:off x="474440" y="7571184"/>
            <a:ext cx="2088232" cy="446322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9FCCB827-D7BD-FEFC-2EFA-472ABF5D4E6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6408" y="7571184"/>
            <a:ext cx="2664296" cy="591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234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 descr="Graphical user interface, table&#10;&#10;Description automatically generated">
            <a:extLst>
              <a:ext uri="{FF2B5EF4-FFF2-40B4-BE49-F238E27FC236}">
                <a16:creationId xmlns:a16="http://schemas.microsoft.com/office/drawing/2014/main" id="{911E4A1A-248D-4A63-AF08-971295CFA43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4087" y="1027040"/>
            <a:ext cx="6642227" cy="617552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VISUALIZZA SEDI</a:t>
            </a:r>
            <a:endParaRPr lang="it-IT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BCA6D77-6403-4271-8E71-213BE808D44A}"/>
              </a:ext>
            </a:extLst>
          </p:cNvPr>
          <p:cNvGrpSpPr/>
          <p:nvPr/>
        </p:nvGrpSpPr>
        <p:grpSpPr>
          <a:xfrm>
            <a:off x="4181719" y="4453833"/>
            <a:ext cx="9812745" cy="2740057"/>
            <a:chOff x="4035169" y="4339597"/>
            <a:chExt cx="9812745" cy="2740057"/>
          </a:xfrm>
        </p:grpSpPr>
        <p:sp>
          <p:nvSpPr>
            <p:cNvPr id="43" name="TextBox 42"/>
            <p:cNvSpPr txBox="1"/>
            <p:nvPr/>
          </p:nvSpPr>
          <p:spPr>
            <a:xfrm>
              <a:off x="9853107" y="4339597"/>
              <a:ext cx="3994807" cy="830997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visualizzare</a:t>
              </a:r>
              <a:r>
                <a:rPr lang="it-IT" dirty="0"/>
                <a:t> le sedi inserite, dalla schermata principale, cliccare su </a:t>
              </a:r>
              <a:r>
                <a:rPr lang="it-IT" b="1" dirty="0"/>
                <a:t>«Azioni disponibili» </a:t>
              </a:r>
              <a:r>
                <a:rPr lang="it-IT" dirty="0"/>
                <a:t>e successivamente su </a:t>
              </a:r>
              <a:r>
                <a:rPr lang="it-IT" b="1" dirty="0"/>
                <a:t>«Visualizza»</a:t>
              </a:r>
              <a:r>
                <a:rPr lang="it-IT" dirty="0"/>
                <a:t>.</a:t>
              </a:r>
            </a:p>
          </p:txBody>
        </p:sp>
        <p:sp>
          <p:nvSpPr>
            <p:cNvPr id="45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9702313" y="5830149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pic>
          <p:nvPicPr>
            <p:cNvPr id="48" name="Picture 4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00457" y="6015327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sp>
          <p:nvSpPr>
            <p:cNvPr id="29" name="Rectangle 28"/>
            <p:cNvSpPr/>
            <p:nvPr/>
          </p:nvSpPr>
          <p:spPr>
            <a:xfrm>
              <a:off x="4035169" y="5090309"/>
              <a:ext cx="5817938" cy="45725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dirty="0"/>
            </a:p>
          </p:txBody>
        </p:sp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24393" y="5511271"/>
              <a:ext cx="560659" cy="560659"/>
            </a:xfrm>
            <a:prstGeom prst="rect">
              <a:avLst/>
            </a:prstGeom>
          </p:spPr>
        </p:pic>
        <p:sp>
          <p:nvSpPr>
            <p:cNvPr id="47" name="Rectangle 46"/>
            <p:cNvSpPr/>
            <p:nvPr/>
          </p:nvSpPr>
          <p:spPr>
            <a:xfrm>
              <a:off x="7169082" y="5255781"/>
              <a:ext cx="941402" cy="251191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46" name="Right Triangle 45"/>
            <p:cNvSpPr/>
            <p:nvPr/>
          </p:nvSpPr>
          <p:spPr>
            <a:xfrm>
              <a:off x="7962398" y="5445461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50" name="Picture 4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78003" y="6518995"/>
              <a:ext cx="560659" cy="560659"/>
            </a:xfrm>
            <a:prstGeom prst="rect">
              <a:avLst/>
            </a:prstGeom>
          </p:spPr>
        </p:pic>
        <p:sp>
          <p:nvSpPr>
            <p:cNvPr id="51" name="Rectangle 50"/>
            <p:cNvSpPr/>
            <p:nvPr/>
          </p:nvSpPr>
          <p:spPr>
            <a:xfrm>
              <a:off x="7831782" y="6296034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</p:grpSp>
      <p:sp>
        <p:nvSpPr>
          <p:cNvPr id="2" name="Rettangolo 1">
            <a:extLst>
              <a:ext uri="{FF2B5EF4-FFF2-40B4-BE49-F238E27FC236}">
                <a16:creationId xmlns:a16="http://schemas.microsoft.com/office/drawing/2014/main" id="{FC935456-0263-708B-83DA-4984EED304FC}"/>
              </a:ext>
            </a:extLst>
          </p:cNvPr>
          <p:cNvSpPr/>
          <p:nvPr/>
        </p:nvSpPr>
        <p:spPr>
          <a:xfrm>
            <a:off x="546448" y="7571184"/>
            <a:ext cx="2232248" cy="5864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DBE6A4B7-9AFE-D71C-8090-FC3B86778D5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432" y="7533416"/>
            <a:ext cx="2664183" cy="591363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CA107D3A-1498-239A-2B53-6565377FC65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341814" y="2489078"/>
            <a:ext cx="1908213" cy="46943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F4F4CCE5-0EBB-DB1F-512B-EB20917A4B7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94087" y="1016306"/>
            <a:ext cx="6724471" cy="627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30139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78696" y="1541165"/>
            <a:ext cx="9334500" cy="4429125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VISUALIZZAZIONE SEDI</a:t>
            </a:r>
            <a:endParaRPr lang="it-IT" dirty="0"/>
          </a:p>
        </p:txBody>
      </p:sp>
      <p:sp>
        <p:nvSpPr>
          <p:cNvPr id="14" name="TextBox 13"/>
          <p:cNvSpPr txBox="1"/>
          <p:nvPr/>
        </p:nvSpPr>
        <p:spPr>
          <a:xfrm>
            <a:off x="382635" y="4361934"/>
            <a:ext cx="2852044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È possibile </a:t>
            </a:r>
            <a:r>
              <a:rPr lang="it-IT" b="1" dirty="0"/>
              <a:t>visualizzare e/o rettificare</a:t>
            </a:r>
            <a:r>
              <a:rPr lang="it-IT" dirty="0"/>
              <a:t> la scelta delle sedi graduatorie di istituto accedendo alla funzionalità di ricerca.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365305" y="3181149"/>
            <a:ext cx="3940038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sul quadrato evidenziato, si accede alla sezione per la visualizzazione e modifica delle sedi precedentemente inserite.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8799" y="5081650"/>
            <a:ext cx="560659" cy="560659"/>
          </a:xfrm>
          <a:prstGeom prst="rect">
            <a:avLst/>
          </a:prstGeom>
        </p:spPr>
      </p:pic>
      <p:sp>
        <p:nvSpPr>
          <p:cNvPr id="19" name="Freeform 19"/>
          <p:cNvSpPr>
            <a:spLocks noChangeAspect="1" noEditPoints="1"/>
          </p:cNvSpPr>
          <p:nvPr/>
        </p:nvSpPr>
        <p:spPr bwMode="auto">
          <a:xfrm rot="12382478">
            <a:off x="8931852" y="4188849"/>
            <a:ext cx="1167252" cy="53195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9189770" y="4762872"/>
            <a:ext cx="367709" cy="3031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200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1" name="Rectangle 20"/>
          <p:cNvSpPr/>
          <p:nvPr/>
        </p:nvSpPr>
        <p:spPr>
          <a:xfrm>
            <a:off x="3354760" y="4733564"/>
            <a:ext cx="7570872" cy="394287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8" name="Rectangle 17"/>
          <p:cNvSpPr/>
          <p:nvPr/>
        </p:nvSpPr>
        <p:spPr>
          <a:xfrm>
            <a:off x="10060082" y="4677658"/>
            <a:ext cx="609376" cy="45019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C48EA6F-8123-42D0-966D-D76BC13268E9}"/>
              </a:ext>
            </a:extLst>
          </p:cNvPr>
          <p:cNvSpPr/>
          <p:nvPr/>
        </p:nvSpPr>
        <p:spPr>
          <a:xfrm>
            <a:off x="10343883" y="1882552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 descr="Text&#10;&#10;Description automatically generated">
            <a:extLst>
              <a:ext uri="{FF2B5EF4-FFF2-40B4-BE49-F238E27FC236}">
                <a16:creationId xmlns:a16="http://schemas.microsoft.com/office/drawing/2014/main" id="{37466147-6149-4655-9AE6-A336990FE4F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2001"/>
          <a:stretch/>
        </p:blipFill>
        <p:spPr>
          <a:xfrm>
            <a:off x="2779095" y="1541165"/>
            <a:ext cx="5655626" cy="717704"/>
          </a:xfrm>
          <a:prstGeom prst="rect">
            <a:avLst/>
          </a:prstGeom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2988FD18-56F5-A06F-FA1A-7B5B58FC56CC}"/>
              </a:ext>
            </a:extLst>
          </p:cNvPr>
          <p:cNvSpPr/>
          <p:nvPr/>
        </p:nvSpPr>
        <p:spPr>
          <a:xfrm>
            <a:off x="546448" y="7643192"/>
            <a:ext cx="1944216" cy="3600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DE5551B4-7CF4-4825-8C26-4214B9F0E06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775" y="7519541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BA4D3B71-B7A9-38B6-CE3B-EC38EEE8E9F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77704" y="1531756"/>
            <a:ext cx="9012166" cy="666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8854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21" grpId="0" animBg="1"/>
      <p:bldP spid="18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 descr="Graphical user interface, table&#10;&#10;Description automatically generated">
            <a:extLst>
              <a:ext uri="{FF2B5EF4-FFF2-40B4-BE49-F238E27FC236}">
                <a16:creationId xmlns:a16="http://schemas.microsoft.com/office/drawing/2014/main" id="{E560C073-5631-4A20-9AAF-03AE4AC0E3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4087" y="1027040"/>
            <a:ext cx="6642227" cy="617552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MODIFICA SEDI</a:t>
            </a:r>
            <a:endParaRPr lang="it-IT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AB97BE1-7BB9-4EA1-AFBB-C296BB8A45D1}"/>
              </a:ext>
            </a:extLst>
          </p:cNvPr>
          <p:cNvGrpSpPr/>
          <p:nvPr/>
        </p:nvGrpSpPr>
        <p:grpSpPr>
          <a:xfrm>
            <a:off x="4218856" y="4386195"/>
            <a:ext cx="9850745" cy="2520955"/>
            <a:chOff x="4069177" y="4342675"/>
            <a:chExt cx="9850745" cy="2520955"/>
          </a:xfrm>
        </p:grpSpPr>
        <p:sp>
          <p:nvSpPr>
            <p:cNvPr id="43" name="TextBox 42"/>
            <p:cNvSpPr txBox="1"/>
            <p:nvPr/>
          </p:nvSpPr>
          <p:spPr>
            <a:xfrm>
              <a:off x="9925115" y="4342675"/>
              <a:ext cx="3994807" cy="830997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modificare </a:t>
              </a:r>
              <a:r>
                <a:rPr lang="it-IT" dirty="0"/>
                <a:t>le sedi inserite,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«Modifica»</a:t>
              </a:r>
              <a:r>
                <a:rPr lang="it-IT" dirty="0"/>
                <a:t>.</a:t>
              </a:r>
            </a:p>
          </p:txBody>
        </p:sp>
        <p:sp>
          <p:nvSpPr>
            <p:cNvPr id="45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9774321" y="5830149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pic>
          <p:nvPicPr>
            <p:cNvPr id="48" name="Picture 4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2465" y="6015327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sp>
          <p:nvSpPr>
            <p:cNvPr id="29" name="Rectangle 28"/>
            <p:cNvSpPr/>
            <p:nvPr/>
          </p:nvSpPr>
          <p:spPr>
            <a:xfrm>
              <a:off x="4069177" y="5195481"/>
              <a:ext cx="5976664" cy="525003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6401" y="5511271"/>
              <a:ext cx="560659" cy="560659"/>
            </a:xfrm>
            <a:prstGeom prst="rect">
              <a:avLst/>
            </a:prstGeom>
          </p:spPr>
        </p:pic>
        <p:sp>
          <p:nvSpPr>
            <p:cNvPr id="47" name="Rectangle 46"/>
            <p:cNvSpPr/>
            <p:nvPr/>
          </p:nvSpPr>
          <p:spPr>
            <a:xfrm>
              <a:off x="7214974" y="5282055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46" name="Right Triangle 45"/>
            <p:cNvSpPr/>
            <p:nvPr/>
          </p:nvSpPr>
          <p:spPr>
            <a:xfrm>
              <a:off x="8034406" y="5445461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50" name="Picture 4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1005" y="6302971"/>
              <a:ext cx="560659" cy="560659"/>
            </a:xfrm>
            <a:prstGeom prst="rect">
              <a:avLst/>
            </a:prstGeom>
          </p:spPr>
        </p:pic>
        <p:sp>
          <p:nvSpPr>
            <p:cNvPr id="51" name="Rectangle 50"/>
            <p:cNvSpPr/>
            <p:nvPr/>
          </p:nvSpPr>
          <p:spPr>
            <a:xfrm>
              <a:off x="7834784" y="6080010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</p:grpSp>
      <p:sp>
        <p:nvSpPr>
          <p:cNvPr id="2" name="Rettangolo 1">
            <a:extLst>
              <a:ext uri="{FF2B5EF4-FFF2-40B4-BE49-F238E27FC236}">
                <a16:creationId xmlns:a16="http://schemas.microsoft.com/office/drawing/2014/main" id="{0B869F34-124F-7607-6D5A-39949F724A6F}"/>
              </a:ext>
            </a:extLst>
          </p:cNvPr>
          <p:cNvSpPr/>
          <p:nvPr/>
        </p:nvSpPr>
        <p:spPr>
          <a:xfrm>
            <a:off x="618456" y="7571184"/>
            <a:ext cx="1944216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C97560EC-887B-523D-F91A-7C07CC800E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432" y="7535503"/>
            <a:ext cx="2664183" cy="591363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3FA37D1C-1AF4-8F72-8AB9-6FD19E1F1A0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87307" y="2430106"/>
            <a:ext cx="1908213" cy="46943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AB11BC2A-3803-CF7B-6B39-F72C3D231ED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94087" y="991549"/>
            <a:ext cx="6642227" cy="627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2762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80197" y="1234480"/>
            <a:ext cx="8527491" cy="5894409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MODIFICA SEDI</a:t>
            </a:r>
            <a:endParaRPr lang="it-IT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CA033B6-29AC-4A15-8443-F277EFB7CA7A}"/>
              </a:ext>
            </a:extLst>
          </p:cNvPr>
          <p:cNvGrpSpPr/>
          <p:nvPr/>
        </p:nvGrpSpPr>
        <p:grpSpPr>
          <a:xfrm>
            <a:off x="6307088" y="4541353"/>
            <a:ext cx="4376935" cy="2350360"/>
            <a:chOff x="6269802" y="4578207"/>
            <a:chExt cx="4376935" cy="2350360"/>
          </a:xfrm>
        </p:grpSpPr>
        <p:sp>
          <p:nvSpPr>
            <p:cNvPr id="37" name="TextBox 36"/>
            <p:cNvSpPr txBox="1"/>
            <p:nvPr/>
          </p:nvSpPr>
          <p:spPr>
            <a:xfrm>
              <a:off x="6269802" y="4578207"/>
              <a:ext cx="3940038" cy="830997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Cliccando sul quadrato evidenziato, si procede a </a:t>
              </a:r>
              <a:r>
                <a:rPr lang="it-IT" b="1" dirty="0"/>
                <a:t>cancellare </a:t>
              </a:r>
              <a:r>
                <a:rPr lang="it-IT" dirty="0"/>
                <a:t>la sede di interesse dall’elenco delle sedi precedentemente scelte.</a:t>
              </a:r>
            </a:p>
          </p:txBody>
        </p:sp>
        <p:pic>
          <p:nvPicPr>
            <p:cNvPr id="38" name="Picture 3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13296" y="6367908"/>
              <a:ext cx="560659" cy="560659"/>
            </a:xfrm>
            <a:prstGeom prst="rect">
              <a:avLst/>
            </a:prstGeom>
          </p:spPr>
        </p:pic>
        <p:sp>
          <p:nvSpPr>
            <p:cNvPr id="39" name="Rectangle 38"/>
            <p:cNvSpPr/>
            <p:nvPr/>
          </p:nvSpPr>
          <p:spPr>
            <a:xfrm>
              <a:off x="10037361" y="5963916"/>
              <a:ext cx="609376" cy="45019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40" name="Freeform 19"/>
            <p:cNvSpPr>
              <a:spLocks noChangeAspect="1" noEditPoints="1"/>
            </p:cNvSpPr>
            <p:nvPr/>
          </p:nvSpPr>
          <p:spPr bwMode="auto">
            <a:xfrm rot="12382478">
              <a:off x="9089269" y="5621085"/>
              <a:ext cx="1167252" cy="53195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US" sz="2399" dirty="0">
                <a:solidFill>
                  <a:prstClr val="black"/>
                </a:solidFill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C803EB9-604A-4C2E-88AD-88F35D5794E9}"/>
              </a:ext>
            </a:extLst>
          </p:cNvPr>
          <p:cNvSpPr/>
          <p:nvPr/>
        </p:nvSpPr>
        <p:spPr>
          <a:xfrm>
            <a:off x="4074840" y="2893928"/>
            <a:ext cx="1440160" cy="191886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3FD4495-8A57-418F-B6DF-686814FA6709}"/>
              </a:ext>
            </a:extLst>
          </p:cNvPr>
          <p:cNvSpPr/>
          <p:nvPr/>
        </p:nvSpPr>
        <p:spPr>
          <a:xfrm>
            <a:off x="10483552" y="1614337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Picture 11" descr="Text&#10;&#10;Description automatically generated">
            <a:extLst>
              <a:ext uri="{FF2B5EF4-FFF2-40B4-BE49-F238E27FC236}">
                <a16:creationId xmlns:a16="http://schemas.microsoft.com/office/drawing/2014/main" id="{D7FE3B67-F3AE-42B5-B435-518D6E5CA96D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2001"/>
          <a:stretch/>
        </p:blipFill>
        <p:spPr>
          <a:xfrm>
            <a:off x="3180197" y="1267123"/>
            <a:ext cx="5472209" cy="694428"/>
          </a:xfrm>
          <a:prstGeom prst="rect">
            <a:avLst/>
          </a:prstGeom>
        </p:spPr>
      </p:pic>
      <p:sp>
        <p:nvSpPr>
          <p:cNvPr id="3" name="Rettangolo 2">
            <a:extLst>
              <a:ext uri="{FF2B5EF4-FFF2-40B4-BE49-F238E27FC236}">
                <a16:creationId xmlns:a16="http://schemas.microsoft.com/office/drawing/2014/main" id="{D5BDD562-53E4-17CB-04CA-D181AAEFEA60}"/>
              </a:ext>
            </a:extLst>
          </p:cNvPr>
          <p:cNvSpPr/>
          <p:nvPr/>
        </p:nvSpPr>
        <p:spPr>
          <a:xfrm>
            <a:off x="618456" y="7643192"/>
            <a:ext cx="2088232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A34AEFF6-EA3F-377A-EA3F-66512D48958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432" y="7483877"/>
            <a:ext cx="2664183" cy="59136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166F8275-4AF1-C215-BBD2-725255589BC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88047" y="1262843"/>
            <a:ext cx="8262156" cy="62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8651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MODIFICA SEDI</a:t>
            </a:r>
            <a:endParaRPr lang="it-IT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8456" y="1271595"/>
            <a:ext cx="8370411" cy="4120552"/>
          </a:xfrm>
          <a:prstGeom prst="rect">
            <a:avLst/>
          </a:prstGeom>
        </p:spPr>
      </p:pic>
      <p:sp>
        <p:nvSpPr>
          <p:cNvPr id="37" name="TextBox 36"/>
          <p:cNvSpPr txBox="1"/>
          <p:nvPr/>
        </p:nvSpPr>
        <p:spPr>
          <a:xfrm>
            <a:off x="3426768" y="2808651"/>
            <a:ext cx="3940038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sul quadrato evidenziato, si procede a </a:t>
            </a:r>
            <a:r>
              <a:rPr lang="it-IT" b="1" dirty="0"/>
              <a:t>cancellare </a:t>
            </a:r>
            <a:r>
              <a:rPr lang="it-IT" dirty="0"/>
              <a:t>l’elenco di sedi di interesse, precedentemente selezionate, associate alla specifica graduatoria.</a:t>
            </a: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0262" y="4706073"/>
            <a:ext cx="560659" cy="560659"/>
          </a:xfrm>
          <a:prstGeom prst="rect">
            <a:avLst/>
          </a:prstGeom>
        </p:spPr>
      </p:pic>
      <p:sp>
        <p:nvSpPr>
          <p:cNvPr id="39" name="Rectangle 38"/>
          <p:cNvSpPr/>
          <p:nvPr/>
        </p:nvSpPr>
        <p:spPr>
          <a:xfrm>
            <a:off x="7194327" y="4302081"/>
            <a:ext cx="609376" cy="45019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40" name="Freeform 19"/>
          <p:cNvSpPr>
            <a:spLocks noChangeAspect="1" noEditPoints="1"/>
          </p:cNvSpPr>
          <p:nvPr/>
        </p:nvSpPr>
        <p:spPr bwMode="auto">
          <a:xfrm rot="12382478">
            <a:off x="6246235" y="3959250"/>
            <a:ext cx="1167252" cy="53195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/>
          <a:srcRect l="7606" t="19048" r="10686"/>
          <a:stretch/>
        </p:blipFill>
        <p:spPr>
          <a:xfrm>
            <a:off x="8083839" y="2773798"/>
            <a:ext cx="5904657" cy="3897984"/>
          </a:xfrm>
          <a:prstGeom prst="rect">
            <a:avLst/>
          </a:prstGeom>
          <a:ln w="12700">
            <a:solidFill>
              <a:schemeClr val="tx1"/>
            </a:solidFill>
          </a:ln>
        </p:spPr>
      </p:pic>
      <p:sp>
        <p:nvSpPr>
          <p:cNvPr id="13" name="Oval 12"/>
          <p:cNvSpPr/>
          <p:nvPr/>
        </p:nvSpPr>
        <p:spPr>
          <a:xfrm>
            <a:off x="3246768" y="2699943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113820" y="6425424"/>
            <a:ext cx="3940038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</a:t>
            </a:r>
            <a:r>
              <a:rPr lang="it-IT" b="1" dirty="0"/>
              <a:t>Conferma</a:t>
            </a:r>
            <a:r>
              <a:rPr lang="it-IT" dirty="0"/>
              <a:t> per </a:t>
            </a:r>
            <a:r>
              <a:rPr lang="it-IT" b="1" dirty="0"/>
              <a:t>confermare la cancellazione di tutte le sedi </a:t>
            </a:r>
            <a:r>
              <a:rPr lang="it-IT" dirty="0"/>
              <a:t>precedentemente associate alla specifica graduatoria</a:t>
            </a:r>
          </a:p>
        </p:txBody>
      </p:sp>
      <p:sp>
        <p:nvSpPr>
          <p:cNvPr id="15" name="Oval 14"/>
          <p:cNvSpPr/>
          <p:nvPr/>
        </p:nvSpPr>
        <p:spPr>
          <a:xfrm>
            <a:off x="5933820" y="6208995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33409" y="6607881"/>
            <a:ext cx="560659" cy="560659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10957474" y="6203889"/>
            <a:ext cx="609376" cy="45019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9" name="Freeform 19"/>
          <p:cNvSpPr>
            <a:spLocks noChangeAspect="1" noEditPoints="1"/>
          </p:cNvSpPr>
          <p:nvPr/>
        </p:nvSpPr>
        <p:spPr bwMode="auto">
          <a:xfrm rot="21180289" flipH="1">
            <a:off x="10049486" y="6082672"/>
            <a:ext cx="988122" cy="421800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20" name="Picture 19" descr="Text&#10;&#10;Description automatically generated">
            <a:extLst>
              <a:ext uri="{FF2B5EF4-FFF2-40B4-BE49-F238E27FC236}">
                <a16:creationId xmlns:a16="http://schemas.microsoft.com/office/drawing/2014/main" id="{301B0102-9771-4BF9-8BAF-BB12C16E7DC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2001"/>
          <a:stretch/>
        </p:blipFill>
        <p:spPr>
          <a:xfrm>
            <a:off x="673321" y="1267328"/>
            <a:ext cx="5249617" cy="666181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4C013194-ED31-4A2E-A25A-2A6172DC13D5}"/>
              </a:ext>
            </a:extLst>
          </p:cNvPr>
          <p:cNvSpPr/>
          <p:nvPr/>
        </p:nvSpPr>
        <p:spPr>
          <a:xfrm>
            <a:off x="8349492" y="3242038"/>
            <a:ext cx="1440160" cy="89833"/>
          </a:xfrm>
          <a:prstGeom prst="rect">
            <a:avLst/>
          </a:prstGeom>
          <a:solidFill>
            <a:srgbClr val="EFEFEF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40BEAF5D-AA92-436F-A897-F5410BB49BAB}"/>
              </a:ext>
            </a:extLst>
          </p:cNvPr>
          <p:cNvSpPr/>
          <p:nvPr/>
        </p:nvSpPr>
        <p:spPr>
          <a:xfrm>
            <a:off x="7450591" y="1605602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5FC8A067-6B2F-D44F-6633-26D2BE8F48B1}"/>
              </a:ext>
            </a:extLst>
          </p:cNvPr>
          <p:cNvSpPr/>
          <p:nvPr/>
        </p:nvSpPr>
        <p:spPr>
          <a:xfrm>
            <a:off x="546448" y="7571184"/>
            <a:ext cx="2016224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D132D743-256E-9209-8B67-8C5C00DD034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432" y="7527530"/>
            <a:ext cx="2664183" cy="59136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F9F1C63E-71D1-0BA9-A7DB-8932C32AE0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18456" y="1273038"/>
            <a:ext cx="8280920" cy="62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61608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9" grpId="0" animBg="1"/>
      <p:bldP spid="40" grpId="0" animBg="1"/>
      <p:bldP spid="13" grpId="0" animBg="1"/>
      <p:bldP spid="14" grpId="0" animBg="1"/>
      <p:bldP spid="15" grpId="0" animBg="1"/>
      <p:bldP spid="18" grpId="0" animBg="1"/>
      <p:bldP spid="19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 descr="Graphical user interface, table&#10;&#10;Description automatically generated">
            <a:extLst>
              <a:ext uri="{FF2B5EF4-FFF2-40B4-BE49-F238E27FC236}">
                <a16:creationId xmlns:a16="http://schemas.microsoft.com/office/drawing/2014/main" id="{4B78FF48-D31D-4C1C-8EE3-818C5B7BCD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4087" y="1027040"/>
            <a:ext cx="6642227" cy="617552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ELIMINA SEDI</a:t>
            </a:r>
            <a:endParaRPr lang="it-IT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BFA63BC-C698-41D0-B574-B64324025945}"/>
              </a:ext>
            </a:extLst>
          </p:cNvPr>
          <p:cNvGrpSpPr/>
          <p:nvPr/>
        </p:nvGrpSpPr>
        <p:grpSpPr>
          <a:xfrm>
            <a:off x="4290864" y="4307689"/>
            <a:ext cx="9737070" cy="3067860"/>
            <a:chOff x="4182852" y="4231876"/>
            <a:chExt cx="9737070" cy="3067860"/>
          </a:xfrm>
        </p:grpSpPr>
        <p:sp>
          <p:nvSpPr>
            <p:cNvPr id="43" name="TextBox 42"/>
            <p:cNvSpPr txBox="1"/>
            <p:nvPr/>
          </p:nvSpPr>
          <p:spPr>
            <a:xfrm>
              <a:off x="9925115" y="4231876"/>
              <a:ext cx="3994807" cy="104644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eliminare tutte le sedi inserite</a:t>
              </a:r>
              <a:r>
                <a:rPr lang="it-IT" dirty="0"/>
                <a:t> </a:t>
              </a:r>
              <a:r>
                <a:rPr lang="it-IT" b="1" dirty="0"/>
                <a:t>in tutte le graduatorie di interesse</a:t>
              </a:r>
              <a:r>
                <a:rPr lang="it-IT" dirty="0"/>
                <a:t>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«Elimina»</a:t>
              </a:r>
              <a:r>
                <a:rPr lang="it-IT" dirty="0"/>
                <a:t>.</a:t>
              </a:r>
            </a:p>
          </p:txBody>
        </p:sp>
        <p:sp>
          <p:nvSpPr>
            <p:cNvPr id="45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9774321" y="5830149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pic>
          <p:nvPicPr>
            <p:cNvPr id="48" name="Picture 47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2465" y="6015327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sp>
          <p:nvSpPr>
            <p:cNvPr id="29" name="Rectangle 28"/>
            <p:cNvSpPr/>
            <p:nvPr/>
          </p:nvSpPr>
          <p:spPr>
            <a:xfrm>
              <a:off x="4182852" y="5194920"/>
              <a:ext cx="5976663" cy="428243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6401" y="5511271"/>
              <a:ext cx="560659" cy="560659"/>
            </a:xfrm>
            <a:prstGeom prst="rect">
              <a:avLst/>
            </a:prstGeom>
          </p:spPr>
        </p:pic>
        <p:sp>
          <p:nvSpPr>
            <p:cNvPr id="47" name="Rectangle 46"/>
            <p:cNvSpPr/>
            <p:nvPr/>
          </p:nvSpPr>
          <p:spPr>
            <a:xfrm>
              <a:off x="7214974" y="5282055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46" name="Right Triangle 45"/>
            <p:cNvSpPr/>
            <p:nvPr/>
          </p:nvSpPr>
          <p:spPr>
            <a:xfrm>
              <a:off x="8034406" y="5445461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50" name="Picture 4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50011" y="6739077"/>
              <a:ext cx="560659" cy="560659"/>
            </a:xfrm>
            <a:prstGeom prst="rect">
              <a:avLst/>
            </a:prstGeom>
          </p:spPr>
        </p:pic>
        <p:sp>
          <p:nvSpPr>
            <p:cNvPr id="51" name="Rectangle 50"/>
            <p:cNvSpPr/>
            <p:nvPr/>
          </p:nvSpPr>
          <p:spPr>
            <a:xfrm>
              <a:off x="7903790" y="6516116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</p:grpSp>
      <p:sp>
        <p:nvSpPr>
          <p:cNvPr id="2" name="Rettangolo 1">
            <a:extLst>
              <a:ext uri="{FF2B5EF4-FFF2-40B4-BE49-F238E27FC236}">
                <a16:creationId xmlns:a16="http://schemas.microsoft.com/office/drawing/2014/main" id="{D488AA17-AED8-7208-32C6-95C2FD385B5C}"/>
              </a:ext>
            </a:extLst>
          </p:cNvPr>
          <p:cNvSpPr/>
          <p:nvPr/>
        </p:nvSpPr>
        <p:spPr>
          <a:xfrm>
            <a:off x="546448" y="7643192"/>
            <a:ext cx="2016224" cy="36004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8D378F1E-3F9A-EA58-6B4C-2C6CEF6F378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38514D1D-E8A4-AA2E-AE7A-B3E87CC9D00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92723" y="1021717"/>
            <a:ext cx="6642227" cy="628682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ED682E7A-C360-779D-434C-67AFCEA4382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03713" y="2433883"/>
            <a:ext cx="1908213" cy="469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0959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19375" y="1630493"/>
            <a:ext cx="9391650" cy="4600575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SEDI GRADUATORIE DI ISTITUTO – ELIMINA SEDI</a:t>
            </a:r>
            <a:endParaRPr lang="it-IT" dirty="0"/>
          </a:p>
        </p:txBody>
      </p:sp>
      <p:sp>
        <p:nvSpPr>
          <p:cNvPr id="37" name="TextBox 36"/>
          <p:cNvSpPr txBox="1"/>
          <p:nvPr/>
        </p:nvSpPr>
        <p:spPr>
          <a:xfrm>
            <a:off x="8771658" y="4617205"/>
            <a:ext cx="3940038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sul quadrato evidenziato, si procede a </a:t>
            </a:r>
            <a:r>
              <a:rPr lang="it-IT" b="1" dirty="0"/>
              <a:t>cancellare tutte le sedi associate alle graduatorie di interesse</a:t>
            </a:r>
            <a:r>
              <a:rPr lang="it-IT" dirty="0"/>
              <a:t>.</a:t>
            </a:r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26246" y="6176148"/>
            <a:ext cx="560659" cy="560659"/>
          </a:xfrm>
          <a:prstGeom prst="rect">
            <a:avLst/>
          </a:prstGeom>
        </p:spPr>
      </p:pic>
      <p:sp>
        <p:nvSpPr>
          <p:cNvPr id="39" name="Rectangle 38"/>
          <p:cNvSpPr/>
          <p:nvPr/>
        </p:nvSpPr>
        <p:spPr>
          <a:xfrm>
            <a:off x="7050310" y="5772156"/>
            <a:ext cx="840953" cy="442269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40" name="Freeform 19"/>
          <p:cNvSpPr>
            <a:spLocks noChangeAspect="1" noEditPoints="1"/>
          </p:cNvSpPr>
          <p:nvPr/>
        </p:nvSpPr>
        <p:spPr bwMode="auto">
          <a:xfrm rot="18538870">
            <a:off x="7563746" y="5106311"/>
            <a:ext cx="1167252" cy="53195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Text&#10;&#10;Description automatically generated">
            <a:extLst>
              <a:ext uri="{FF2B5EF4-FFF2-40B4-BE49-F238E27FC236}">
                <a16:creationId xmlns:a16="http://schemas.microsoft.com/office/drawing/2014/main" id="{DEB9E2E6-0058-4425-87B2-2D87E48FB87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2001"/>
          <a:stretch/>
        </p:blipFill>
        <p:spPr>
          <a:xfrm>
            <a:off x="2774961" y="1630493"/>
            <a:ext cx="5692367" cy="722366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E0BFBEDF-894B-4180-81AD-39DB5E635F26}"/>
              </a:ext>
            </a:extLst>
          </p:cNvPr>
          <p:cNvSpPr/>
          <p:nvPr/>
        </p:nvSpPr>
        <p:spPr>
          <a:xfrm>
            <a:off x="10483552" y="1991676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CC7E811-00FB-A1E3-7683-63926975D1C6}"/>
              </a:ext>
            </a:extLst>
          </p:cNvPr>
          <p:cNvSpPr/>
          <p:nvPr/>
        </p:nvSpPr>
        <p:spPr>
          <a:xfrm>
            <a:off x="546448" y="7571184"/>
            <a:ext cx="1944216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F9755B66-A794-26E0-0EA4-E3F71B23970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AA2FE388-DFCD-8FD5-3E73-FAFC640CB08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619713" y="1657830"/>
            <a:ext cx="9391312" cy="799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250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9" grpId="0" animBg="1"/>
      <p:bldP spid="40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685800" y="1018456"/>
            <a:ext cx="13258800" cy="6667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it-IT" sz="4000" dirty="0">
                <a:solidFill>
                  <a:schemeClr val="bg1"/>
                </a:solidFill>
                <a:latin typeface="Titillium Web" panose="00000500000000000000" pitchFamily="2" charset="0"/>
              </a:rPr>
              <a:t>ALLEGATI</a:t>
            </a:r>
          </a:p>
        </p:txBody>
      </p:sp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9D76A9A0-1E13-4E43-BCA0-DA5B8AEC4EC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6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50905" y="1557606"/>
            <a:ext cx="10322396" cy="723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440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Picture 45" descr="Graphical user interface, table&#10;&#10;Description automatically generated">
            <a:extLst>
              <a:ext uri="{FF2B5EF4-FFF2-40B4-BE49-F238E27FC236}">
                <a16:creationId xmlns:a16="http://schemas.microsoft.com/office/drawing/2014/main" id="{2A4B2E23-9503-41E5-8EEB-266A853E715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4087" y="1027040"/>
            <a:ext cx="6642227" cy="617552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ALLEGATI</a:t>
            </a:r>
            <a:endParaRPr lang="it-IT" dirty="0"/>
          </a:p>
        </p:txBody>
      </p:sp>
      <p:sp>
        <p:nvSpPr>
          <p:cNvPr id="22" name="TextBox 21"/>
          <p:cNvSpPr txBox="1"/>
          <p:nvPr/>
        </p:nvSpPr>
        <p:spPr>
          <a:xfrm>
            <a:off x="9848078" y="4779139"/>
            <a:ext cx="3468414" cy="84946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«</a:t>
            </a:r>
            <a:r>
              <a:rPr lang="it-IT" b="1" dirty="0"/>
              <a:t>Azioni Disponibili</a:t>
            </a:r>
            <a:r>
              <a:rPr lang="it-IT" dirty="0"/>
              <a:t>» per visualizzare le azioni disponibili per la sezione desiderata.</a:t>
            </a: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2240" y="5850383"/>
            <a:ext cx="560659" cy="560659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>
          <a:xfrm>
            <a:off x="7422739" y="5681964"/>
            <a:ext cx="859662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6" name="Oval 25"/>
          <p:cNvSpPr/>
          <p:nvPr/>
        </p:nvSpPr>
        <p:spPr>
          <a:xfrm>
            <a:off x="9650224" y="4636996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145095" y="6045802"/>
            <a:ext cx="3468414" cy="6278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«</a:t>
            </a:r>
            <a:r>
              <a:rPr lang="it-IT" b="1" dirty="0"/>
              <a:t>Inserisci</a:t>
            </a:r>
            <a:r>
              <a:rPr lang="it-IT" dirty="0"/>
              <a:t>» per accedere alla sezione.</a:t>
            </a:r>
          </a:p>
        </p:txBody>
      </p:sp>
      <p:sp>
        <p:nvSpPr>
          <p:cNvPr id="28" name="Oval 27"/>
          <p:cNvSpPr/>
          <p:nvPr/>
        </p:nvSpPr>
        <p:spPr>
          <a:xfrm>
            <a:off x="10051364" y="5841210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30" name="Freeform 19"/>
          <p:cNvSpPr>
            <a:spLocks noChangeAspect="1" noEditPoints="1"/>
          </p:cNvSpPr>
          <p:nvPr/>
        </p:nvSpPr>
        <p:spPr bwMode="auto">
          <a:xfrm rot="21179038" flipV="1">
            <a:off x="9675453" y="6834775"/>
            <a:ext cx="963348" cy="427467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4" name="Right Triangle 3"/>
          <p:cNvSpPr/>
          <p:nvPr/>
        </p:nvSpPr>
        <p:spPr>
          <a:xfrm>
            <a:off x="8223382" y="5926012"/>
            <a:ext cx="322590" cy="55913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5"/>
          <a:srcRect l="2758" t="16142" r="56565" b="14982"/>
          <a:stretch/>
        </p:blipFill>
        <p:spPr>
          <a:xfrm>
            <a:off x="8231674" y="6468980"/>
            <a:ext cx="1243766" cy="377057"/>
          </a:xfrm>
          <a:prstGeom prst="rect">
            <a:avLst/>
          </a:prstGeom>
          <a:ln w="57150">
            <a:solidFill>
              <a:schemeClr val="tx1">
                <a:lumMod val="50000"/>
                <a:lumOff val="50000"/>
              </a:schemeClr>
            </a:solidFill>
          </a:ln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5677" y="6734654"/>
            <a:ext cx="560659" cy="560659"/>
          </a:xfrm>
          <a:prstGeom prst="rect">
            <a:avLst/>
          </a:prstGeom>
        </p:spPr>
      </p:pic>
      <p:sp>
        <p:nvSpPr>
          <p:cNvPr id="25" name="Freeform 19"/>
          <p:cNvSpPr>
            <a:spLocks noChangeAspect="1" noEditPoints="1"/>
          </p:cNvSpPr>
          <p:nvPr/>
        </p:nvSpPr>
        <p:spPr bwMode="auto">
          <a:xfrm rot="19425560">
            <a:off x="7668980" y="4685642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69089" y="1437144"/>
            <a:ext cx="3565521" cy="535531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questa sezione, come previsto dall'O.M. di riferimento </a:t>
            </a:r>
            <a:r>
              <a:rPr lang="it-IT" b="1" dirty="0"/>
              <a:t>è necessario allegare un unico file di tipo ".pdf" o ".zip"</a:t>
            </a:r>
            <a:r>
              <a:rPr lang="it-IT" dirty="0"/>
              <a:t>, all'interno del quale devono essere riportati esclusivamente i seguenti documenti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it-IT" b="1" dirty="0"/>
              <a:t>titolo di studio conseguito all'estero</a:t>
            </a:r>
            <a:r>
              <a:rPr lang="it-IT" dirty="0"/>
              <a:t>;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it-IT" b="1" dirty="0"/>
              <a:t>dichiarazione di valore del titolo di studio conseguito all'estero per l'insegnamento di conversazione in lingua straniera</a:t>
            </a:r>
            <a:r>
              <a:rPr lang="it-IT" dirty="0"/>
              <a:t>;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it-IT" b="1" dirty="0"/>
              <a:t>servizi di insegnamento prestati nei Paesi dell'Unione Europea ovvero in altri Paesi</a:t>
            </a:r>
            <a:r>
              <a:rPr lang="it-IT" dirty="0"/>
              <a:t>.</a:t>
            </a:r>
          </a:p>
          <a:p>
            <a:pPr algn="l"/>
            <a:endParaRPr lang="it-IT" dirty="0"/>
          </a:p>
          <a:p>
            <a:pPr algn="l"/>
            <a:r>
              <a:rPr lang="it-IT" dirty="0"/>
              <a:t>Attenzione!! </a:t>
            </a:r>
            <a:r>
              <a:rPr lang="it-IT" b="1" dirty="0"/>
              <a:t>La dimensione massima del file allegato è di 2 Mega</a:t>
            </a:r>
            <a:r>
              <a:rPr lang="it-IT" dirty="0"/>
              <a:t>, eventuali altri documenti diversi da quelli indicati non saranno considerati nella fase successiva del procedimento.</a:t>
            </a:r>
          </a:p>
          <a:p>
            <a:pPr algn="l"/>
            <a:r>
              <a:rPr lang="it-IT" dirty="0"/>
              <a:t>Pertanto si raccomanda gli aspiranti di verificare con cura la tipologia e dimensione del file che si sta caricando per evitare che non vengano presi in considerazione.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7" name="Picture 46">
            <a:extLst>
              <a:ext uri="{FF2B5EF4-FFF2-40B4-BE49-F238E27FC236}">
                <a16:creationId xmlns:a16="http://schemas.microsoft.com/office/drawing/2014/main" id="{04FA3590-7A0B-4942-AA2F-3A01458B797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54245" y="5675502"/>
            <a:ext cx="1531815" cy="288163"/>
          </a:xfrm>
          <a:prstGeom prst="rect">
            <a:avLst/>
          </a:prstGeom>
        </p:spPr>
      </p:pic>
      <p:sp>
        <p:nvSpPr>
          <p:cNvPr id="29" name="Rectangle 28"/>
          <p:cNvSpPr/>
          <p:nvPr/>
        </p:nvSpPr>
        <p:spPr>
          <a:xfrm>
            <a:off x="4290864" y="5595941"/>
            <a:ext cx="5829243" cy="417868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6D5D6A24-F8D4-FBBD-F11D-6812C24BD060}"/>
              </a:ext>
            </a:extLst>
          </p:cNvPr>
          <p:cNvSpPr/>
          <p:nvPr/>
        </p:nvSpPr>
        <p:spPr>
          <a:xfrm>
            <a:off x="546448" y="7571184"/>
            <a:ext cx="2160240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E76CB72B-946E-777E-4831-9D193618BD7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4440" y="7571133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A2364A68-E789-BFFE-52C8-3CBB16DE0CC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63751" y="980843"/>
            <a:ext cx="6697551" cy="628682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AEE52C25-9BE7-D12A-80C8-0144C812126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323151" y="2439027"/>
            <a:ext cx="1908213" cy="469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7848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8456" y="1738536"/>
            <a:ext cx="7670825" cy="283242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8456" y="2437333"/>
            <a:ext cx="7670825" cy="397331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92149" y="3069458"/>
            <a:ext cx="5655374" cy="282768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ALLEGATI – INSERIMENTO ALLEGATI </a:t>
            </a:r>
            <a:endParaRPr lang="it-IT" dirty="0"/>
          </a:p>
        </p:txBody>
      </p:sp>
      <p:sp>
        <p:nvSpPr>
          <p:cNvPr id="4" name="TextBox 3"/>
          <p:cNvSpPr txBox="1"/>
          <p:nvPr/>
        </p:nvSpPr>
        <p:spPr>
          <a:xfrm>
            <a:off x="2994778" y="4281168"/>
            <a:ext cx="3940038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sul quadrato evidenziato, si aprirà una finestra che consentirà di </a:t>
            </a:r>
            <a:r>
              <a:rPr lang="it-IT" b="1" dirty="0"/>
              <a:t>selezionare un file </a:t>
            </a:r>
            <a:r>
              <a:rPr lang="it-IT" dirty="0"/>
              <a:t>presente nel proprio computer.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7598" y="5623956"/>
            <a:ext cx="560659" cy="560659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223362" y="5219964"/>
            <a:ext cx="1017553" cy="442269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7" name="Freeform 19"/>
          <p:cNvSpPr>
            <a:spLocks noChangeAspect="1" noEditPoints="1"/>
          </p:cNvSpPr>
          <p:nvPr/>
        </p:nvSpPr>
        <p:spPr bwMode="auto">
          <a:xfrm rot="18538870">
            <a:off x="1825098" y="4554119"/>
            <a:ext cx="1167252" cy="53195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55552" y="5937215"/>
            <a:ext cx="560659" cy="560659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12253631" y="5588215"/>
            <a:ext cx="764503" cy="33228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1" name="TextBox 10"/>
          <p:cNvSpPr txBox="1"/>
          <p:nvPr/>
        </p:nvSpPr>
        <p:spPr>
          <a:xfrm>
            <a:off x="7819256" y="6362156"/>
            <a:ext cx="3940038" cy="6278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Selezionare il file da allegare e </a:t>
            </a:r>
            <a:r>
              <a:rPr lang="it-IT" b="1" dirty="0"/>
              <a:t>cliccare sul quadrato evidenziato </a:t>
            </a:r>
            <a:r>
              <a:rPr lang="it-IT" dirty="0"/>
              <a:t>per allegare il file.</a:t>
            </a:r>
          </a:p>
        </p:txBody>
      </p:sp>
      <p:sp>
        <p:nvSpPr>
          <p:cNvPr id="12" name="Freeform 19"/>
          <p:cNvSpPr>
            <a:spLocks noChangeAspect="1" noEditPoints="1"/>
          </p:cNvSpPr>
          <p:nvPr/>
        </p:nvSpPr>
        <p:spPr bwMode="auto">
          <a:xfrm rot="8385691">
            <a:off x="11943951" y="6520909"/>
            <a:ext cx="907864" cy="53195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03755" y="1791714"/>
            <a:ext cx="3924300" cy="51435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18456" y="1712025"/>
            <a:ext cx="7670825" cy="656777"/>
          </a:xfrm>
          <a:prstGeom prst="rect">
            <a:avLst/>
          </a:prstGeom>
        </p:spPr>
      </p:pic>
      <p:pic>
        <p:nvPicPr>
          <p:cNvPr id="18" name="Picture 17" descr="Text&#10;&#10;Description automatically generated">
            <a:extLst>
              <a:ext uri="{FF2B5EF4-FFF2-40B4-BE49-F238E27FC236}">
                <a16:creationId xmlns:a16="http://schemas.microsoft.com/office/drawing/2014/main" id="{121025E6-AC29-43B9-9AD9-04D12FE17BF9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r="2001"/>
          <a:stretch/>
        </p:blipFill>
        <p:spPr>
          <a:xfrm>
            <a:off x="629258" y="1712025"/>
            <a:ext cx="5116303" cy="649263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871DFFFE-A5F4-47CA-BEFA-70B158DE54EA}"/>
              </a:ext>
            </a:extLst>
          </p:cNvPr>
          <p:cNvSpPr/>
          <p:nvPr/>
        </p:nvSpPr>
        <p:spPr>
          <a:xfrm>
            <a:off x="7197214" y="2043419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CD6DFCE-7A6F-4ECB-A550-A9301B62A829}"/>
              </a:ext>
            </a:extLst>
          </p:cNvPr>
          <p:cNvSpPr/>
          <p:nvPr/>
        </p:nvSpPr>
        <p:spPr>
          <a:xfrm>
            <a:off x="3498776" y="3043803"/>
            <a:ext cx="3698438" cy="12119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ttangolo 20">
            <a:extLst>
              <a:ext uri="{FF2B5EF4-FFF2-40B4-BE49-F238E27FC236}">
                <a16:creationId xmlns:a16="http://schemas.microsoft.com/office/drawing/2014/main" id="{85FC2C42-8D98-653E-4628-20AC4A61E4AD}"/>
              </a:ext>
            </a:extLst>
          </p:cNvPr>
          <p:cNvSpPr/>
          <p:nvPr/>
        </p:nvSpPr>
        <p:spPr>
          <a:xfrm>
            <a:off x="618456" y="7571184"/>
            <a:ext cx="1872208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2" name="Immagine 21">
            <a:extLst>
              <a:ext uri="{FF2B5EF4-FFF2-40B4-BE49-F238E27FC236}">
                <a16:creationId xmlns:a16="http://schemas.microsoft.com/office/drawing/2014/main" id="{BE95922C-FDBF-F4CA-4DE7-9D90E4A21122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00046" y="7527530"/>
            <a:ext cx="2664183" cy="591363"/>
          </a:xfrm>
          <a:prstGeom prst="rect">
            <a:avLst/>
          </a:prstGeom>
        </p:spPr>
      </p:pic>
      <p:pic>
        <p:nvPicPr>
          <p:cNvPr id="23" name="Immagine 22">
            <a:extLst>
              <a:ext uri="{FF2B5EF4-FFF2-40B4-BE49-F238E27FC236}">
                <a16:creationId xmlns:a16="http://schemas.microsoft.com/office/drawing/2014/main" id="{0EED101D-BCEE-A807-750C-56D413FF88A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18455" y="1715589"/>
            <a:ext cx="7670825" cy="62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7123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10" grpId="0" animBg="1"/>
      <p:bldP spid="11" grpId="0" animBg="1"/>
      <p:bldP spid="1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685800" y="1018456"/>
            <a:ext cx="13258800" cy="6667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it-IT" sz="4000" dirty="0">
                <a:solidFill>
                  <a:schemeClr val="bg1"/>
                </a:solidFill>
                <a:latin typeface="Titillium Web" panose="00000500000000000000" pitchFamily="2" charset="0"/>
              </a:rPr>
              <a:t>ALTRE DICHIARAZIONI</a:t>
            </a:r>
          </a:p>
        </p:txBody>
      </p:sp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9D76A9A0-1E13-4E43-BCA0-DA5B8AEC4EC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6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50905" y="1557606"/>
            <a:ext cx="10322396" cy="723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266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42793" y="1748500"/>
            <a:ext cx="7664948" cy="283242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ALLEGATI – INSERIMENTO ALLEGATI </a:t>
            </a:r>
            <a:endParaRPr lang="it-IT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28091" y="1801678"/>
            <a:ext cx="3924300" cy="514350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36916" y="1748500"/>
            <a:ext cx="7670825" cy="670111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645919" y="2431944"/>
            <a:ext cx="7712210" cy="384771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8971384" y="4660751"/>
            <a:ext cx="3940038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Dopo aver caricato il file presente nel proprio computer, cliccare sul quadrato evidenziato, per </a:t>
            </a:r>
            <a:r>
              <a:rPr lang="it-IT" b="1" dirty="0"/>
              <a:t>inserire il file allegandolo all’istanza.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54182" y="6012660"/>
            <a:ext cx="560659" cy="560659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7233744" y="5740923"/>
            <a:ext cx="801536" cy="31809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7" name="Freeform 19"/>
          <p:cNvSpPr>
            <a:spLocks noChangeAspect="1" noEditPoints="1"/>
          </p:cNvSpPr>
          <p:nvPr/>
        </p:nvSpPr>
        <p:spPr bwMode="auto">
          <a:xfrm rot="18538870">
            <a:off x="7763472" y="5032902"/>
            <a:ext cx="1167252" cy="53195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082952" y="5227720"/>
            <a:ext cx="1584176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it-IT" sz="1200" dirty="0"/>
              <a:t>Titolo Estero.pdf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89B5F228-0069-4B61-83DF-11AEE1083DB8}"/>
              </a:ext>
            </a:extLst>
          </p:cNvPr>
          <p:cNvSpPr/>
          <p:nvPr/>
        </p:nvSpPr>
        <p:spPr>
          <a:xfrm>
            <a:off x="10205330" y="2098163"/>
            <a:ext cx="1092067" cy="121193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 descr="Text&#10;&#10;Description automatically generated">
            <a:extLst>
              <a:ext uri="{FF2B5EF4-FFF2-40B4-BE49-F238E27FC236}">
                <a16:creationId xmlns:a16="http://schemas.microsoft.com/office/drawing/2014/main" id="{6E44F66F-1334-481F-A433-0575BE318396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2001"/>
          <a:stretch/>
        </p:blipFill>
        <p:spPr>
          <a:xfrm>
            <a:off x="3691121" y="1773082"/>
            <a:ext cx="4998239" cy="634281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B2B40401-9153-4309-B6C2-CD0D2516BB1D}"/>
              </a:ext>
            </a:extLst>
          </p:cNvPr>
          <p:cNvSpPr/>
          <p:nvPr/>
        </p:nvSpPr>
        <p:spPr>
          <a:xfrm>
            <a:off x="6522824" y="2989865"/>
            <a:ext cx="3648547" cy="2018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EA69995B-424E-75F1-1EBC-F0B3AC543DFF}"/>
              </a:ext>
            </a:extLst>
          </p:cNvPr>
          <p:cNvSpPr/>
          <p:nvPr/>
        </p:nvSpPr>
        <p:spPr>
          <a:xfrm>
            <a:off x="618456" y="7571184"/>
            <a:ext cx="2088232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9" name="Immagine 8">
            <a:extLst>
              <a:ext uri="{FF2B5EF4-FFF2-40B4-BE49-F238E27FC236}">
                <a16:creationId xmlns:a16="http://schemas.microsoft.com/office/drawing/2014/main" id="{99199B04-49E8-EA5F-1FE4-2966A05DD1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4440" y="7527530"/>
            <a:ext cx="2664183" cy="591363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02E84049-D704-9A11-A813-82B9B0143E5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660785" y="1806127"/>
            <a:ext cx="7636612" cy="62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4254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 descr="Graphical user interface, table&#10;&#10;Description automatically generated">
            <a:extLst>
              <a:ext uri="{FF2B5EF4-FFF2-40B4-BE49-F238E27FC236}">
                <a16:creationId xmlns:a16="http://schemas.microsoft.com/office/drawing/2014/main" id="{FE0CCDBA-85C0-4E01-AF73-8F3631D477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4087" y="1027040"/>
            <a:ext cx="6642227" cy="617552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ALLEGATI – ELENCO ALLEGATI</a:t>
            </a:r>
            <a:endParaRPr lang="it-IT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6909413-0653-481C-A36B-E5D8A39F9F9B}"/>
              </a:ext>
            </a:extLst>
          </p:cNvPr>
          <p:cNvGrpSpPr/>
          <p:nvPr/>
        </p:nvGrpSpPr>
        <p:grpSpPr>
          <a:xfrm>
            <a:off x="3985915" y="4608738"/>
            <a:ext cx="10366807" cy="2746422"/>
            <a:chOff x="3282751" y="4290334"/>
            <a:chExt cx="10366807" cy="2746422"/>
          </a:xfrm>
        </p:grpSpPr>
        <p:sp>
          <p:nvSpPr>
            <p:cNvPr id="5" name="TextBox 4"/>
            <p:cNvSpPr txBox="1"/>
            <p:nvPr/>
          </p:nvSpPr>
          <p:spPr>
            <a:xfrm>
              <a:off x="9654751" y="4290334"/>
              <a:ext cx="3994807" cy="104644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modificare, visualizzare o eliminare </a:t>
              </a:r>
              <a:r>
                <a:rPr lang="it-IT" dirty="0"/>
                <a:t>l’allegato inserito,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«Modifica»</a:t>
              </a:r>
              <a:r>
                <a:rPr lang="it-IT" dirty="0"/>
                <a:t>.</a:t>
              </a:r>
            </a:p>
          </p:txBody>
        </p:sp>
        <p:sp>
          <p:nvSpPr>
            <p:cNvPr id="6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9738317" y="6006943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36461" y="6192121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sp>
          <p:nvSpPr>
            <p:cNvPr id="9" name="Rectangle 8"/>
            <p:cNvSpPr/>
            <p:nvPr/>
          </p:nvSpPr>
          <p:spPr>
            <a:xfrm>
              <a:off x="3282751" y="5338936"/>
              <a:ext cx="6372000" cy="477275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0397" y="5688065"/>
              <a:ext cx="560659" cy="560659"/>
            </a:xfrm>
            <a:prstGeom prst="rect">
              <a:avLst/>
            </a:prstGeom>
          </p:spPr>
        </p:pic>
        <p:sp>
          <p:nvSpPr>
            <p:cNvPr id="11" name="Right Triangle 10"/>
            <p:cNvSpPr/>
            <p:nvPr/>
          </p:nvSpPr>
          <p:spPr>
            <a:xfrm>
              <a:off x="7998402" y="5622255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6619847" y="5364336"/>
              <a:ext cx="1040191" cy="319322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pic>
          <p:nvPicPr>
            <p:cNvPr id="14" name="Picture 13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37485" y="6476097"/>
              <a:ext cx="560659" cy="560659"/>
            </a:xfrm>
            <a:prstGeom prst="rect">
              <a:avLst/>
            </a:prstGeom>
          </p:spPr>
        </p:pic>
        <p:sp>
          <p:nvSpPr>
            <p:cNvPr id="15" name="Rectangle 14"/>
            <p:cNvSpPr/>
            <p:nvPr/>
          </p:nvSpPr>
          <p:spPr>
            <a:xfrm>
              <a:off x="7891264" y="6253136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</p:grpSp>
      <p:sp>
        <p:nvSpPr>
          <p:cNvPr id="2" name="Rettangolo 1">
            <a:extLst>
              <a:ext uri="{FF2B5EF4-FFF2-40B4-BE49-F238E27FC236}">
                <a16:creationId xmlns:a16="http://schemas.microsoft.com/office/drawing/2014/main" id="{2F4D96E7-1B4A-DDE1-8AB4-133BB245F05D}"/>
              </a:ext>
            </a:extLst>
          </p:cNvPr>
          <p:cNvSpPr/>
          <p:nvPr/>
        </p:nvSpPr>
        <p:spPr>
          <a:xfrm>
            <a:off x="546448" y="7529548"/>
            <a:ext cx="2160240" cy="5227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831E49D0-1E66-50ED-7608-0C638EF94E7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  <p:pic>
        <p:nvPicPr>
          <p:cNvPr id="16" name="Immagine 15">
            <a:extLst>
              <a:ext uri="{FF2B5EF4-FFF2-40B4-BE49-F238E27FC236}">
                <a16:creationId xmlns:a16="http://schemas.microsoft.com/office/drawing/2014/main" id="{BEA2E3A0-1CA6-5EBC-A8DB-04023C5161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85915" y="1041902"/>
            <a:ext cx="6650399" cy="628682"/>
          </a:xfrm>
          <a:prstGeom prst="rect">
            <a:avLst/>
          </a:prstGeom>
        </p:spPr>
      </p:pic>
      <p:pic>
        <p:nvPicPr>
          <p:cNvPr id="19" name="Immagine 18">
            <a:extLst>
              <a:ext uri="{FF2B5EF4-FFF2-40B4-BE49-F238E27FC236}">
                <a16:creationId xmlns:a16="http://schemas.microsoft.com/office/drawing/2014/main" id="{9F039EEE-4569-69E9-44F1-1BD0D2AF937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294830" y="2435511"/>
            <a:ext cx="1908213" cy="469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2671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82552" y="1738536"/>
            <a:ext cx="9791700" cy="3533775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89458" y="2072256"/>
            <a:ext cx="9784794" cy="4849947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ALLEGATI – VISUALIZZA E MODIFICA ALLEGATI</a:t>
            </a:r>
            <a:endParaRPr lang="it-IT" dirty="0"/>
          </a:p>
        </p:txBody>
      </p:sp>
      <p:sp>
        <p:nvSpPr>
          <p:cNvPr id="4" name="TextBox 3"/>
          <p:cNvSpPr txBox="1"/>
          <p:nvPr/>
        </p:nvSpPr>
        <p:spPr>
          <a:xfrm>
            <a:off x="9518522" y="4710673"/>
            <a:ext cx="3286004" cy="6278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visualizzare </a:t>
            </a:r>
            <a:r>
              <a:rPr lang="it-IT" dirty="0"/>
              <a:t>l’allegato, cliccare su </a:t>
            </a:r>
            <a:r>
              <a:rPr lang="it-IT" b="1" dirty="0"/>
              <a:t>«Visualizza»</a:t>
            </a:r>
            <a:r>
              <a:rPr lang="it-IT" dirty="0"/>
              <a:t>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0008" y="6125491"/>
            <a:ext cx="560659" cy="560659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7735801" y="5721499"/>
            <a:ext cx="1017553" cy="442269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7" name="Freeform 19"/>
          <p:cNvSpPr>
            <a:spLocks noChangeAspect="1" noEditPoints="1"/>
          </p:cNvSpPr>
          <p:nvPr/>
        </p:nvSpPr>
        <p:spPr bwMode="auto">
          <a:xfrm rot="18538870">
            <a:off x="8310610" y="5092057"/>
            <a:ext cx="1167252" cy="53195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8130" y="6144082"/>
            <a:ext cx="560659" cy="560659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6062077" y="5757902"/>
            <a:ext cx="764503" cy="36946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0" name="TextBox 9"/>
          <p:cNvSpPr txBox="1"/>
          <p:nvPr/>
        </p:nvSpPr>
        <p:spPr>
          <a:xfrm>
            <a:off x="1577317" y="6753682"/>
            <a:ext cx="3940038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eliminare</a:t>
            </a:r>
            <a:r>
              <a:rPr lang="it-IT" dirty="0"/>
              <a:t> l’allegato, cliccare su </a:t>
            </a:r>
            <a:r>
              <a:rPr lang="it-IT" b="1" dirty="0"/>
              <a:t>«Elimina»</a:t>
            </a:r>
            <a:r>
              <a:rPr lang="it-IT" dirty="0"/>
              <a:t>. In tal modo sarà possibile allegare un nuovo file</a:t>
            </a:r>
          </a:p>
        </p:txBody>
      </p:sp>
      <p:sp>
        <p:nvSpPr>
          <p:cNvPr id="11" name="Freeform 19"/>
          <p:cNvSpPr>
            <a:spLocks noChangeAspect="1" noEditPoints="1"/>
          </p:cNvSpPr>
          <p:nvPr/>
        </p:nvSpPr>
        <p:spPr bwMode="auto">
          <a:xfrm rot="8385691">
            <a:off x="5736529" y="6727776"/>
            <a:ext cx="907864" cy="53195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B7FED55-B380-4B2F-B233-485666377BE2}"/>
              </a:ext>
            </a:extLst>
          </p:cNvPr>
          <p:cNvSpPr/>
          <p:nvPr/>
        </p:nvSpPr>
        <p:spPr>
          <a:xfrm>
            <a:off x="0" y="874440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89458" y="1234480"/>
            <a:ext cx="9784794" cy="837776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418656" y="5776367"/>
            <a:ext cx="1584176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it-IT" sz="1400" dirty="0"/>
              <a:t>Titolo Estero.pdf</a:t>
            </a:r>
          </a:p>
        </p:txBody>
      </p:sp>
      <p:pic>
        <p:nvPicPr>
          <p:cNvPr id="16" name="Picture 15" descr="Text&#10;&#10;Description automatically generated">
            <a:extLst>
              <a:ext uri="{FF2B5EF4-FFF2-40B4-BE49-F238E27FC236}">
                <a16:creationId xmlns:a16="http://schemas.microsoft.com/office/drawing/2014/main" id="{B0E18ABF-2FA6-4DE0-9B76-6CE68A493179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2001"/>
          <a:stretch/>
        </p:blipFill>
        <p:spPr>
          <a:xfrm>
            <a:off x="1577317" y="1283663"/>
            <a:ext cx="6097923" cy="773831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BF05883D-4D79-493E-BE54-34F7CF389CD6}"/>
              </a:ext>
            </a:extLst>
          </p:cNvPr>
          <p:cNvSpPr/>
          <p:nvPr/>
        </p:nvSpPr>
        <p:spPr>
          <a:xfrm>
            <a:off x="9979497" y="1672310"/>
            <a:ext cx="1190718" cy="121549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F7E764CE-4D59-4602-A4CC-5F8BA1295351}"/>
              </a:ext>
            </a:extLst>
          </p:cNvPr>
          <p:cNvSpPr/>
          <p:nvPr/>
        </p:nvSpPr>
        <p:spPr>
          <a:xfrm>
            <a:off x="5134828" y="2803488"/>
            <a:ext cx="4383694" cy="201883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077F0F6A-FB1A-A9EE-95C9-7F3323B83B2F}"/>
              </a:ext>
            </a:extLst>
          </p:cNvPr>
          <p:cNvSpPr/>
          <p:nvPr/>
        </p:nvSpPr>
        <p:spPr>
          <a:xfrm>
            <a:off x="465372" y="7591741"/>
            <a:ext cx="2160240" cy="6155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0" name="Immagine 19">
            <a:extLst>
              <a:ext uri="{FF2B5EF4-FFF2-40B4-BE49-F238E27FC236}">
                <a16:creationId xmlns:a16="http://schemas.microsoft.com/office/drawing/2014/main" id="{D063EE5A-3FDC-E3BF-C51C-9542944FB9B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49368" y="7571133"/>
            <a:ext cx="2664183" cy="591363"/>
          </a:xfrm>
          <a:prstGeom prst="rect">
            <a:avLst/>
          </a:prstGeom>
        </p:spPr>
      </p:pic>
      <p:pic>
        <p:nvPicPr>
          <p:cNvPr id="22" name="Immagine 21">
            <a:extLst>
              <a:ext uri="{FF2B5EF4-FFF2-40B4-BE49-F238E27FC236}">
                <a16:creationId xmlns:a16="http://schemas.microsoft.com/office/drawing/2014/main" id="{C0FA2B39-841B-178B-3B8D-54965C0308E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482551" y="1284241"/>
            <a:ext cx="9791701" cy="7608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9068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9" grpId="0" animBg="1"/>
      <p:bldP spid="10" grpId="0" animBg="1"/>
      <p:bldP spid="11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685800" y="1018456"/>
            <a:ext cx="13258800" cy="6667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it-IT" sz="4000" dirty="0">
                <a:solidFill>
                  <a:schemeClr val="bg1"/>
                </a:solidFill>
                <a:latin typeface="Titillium Web" panose="00000500000000000000" pitchFamily="2" charset="0"/>
              </a:rPr>
              <a:t>INOLTRO ISTANZA</a:t>
            </a:r>
          </a:p>
        </p:txBody>
      </p:sp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9D76A9A0-1E13-4E43-BCA0-DA5B8AEC4EC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6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50905" y="1557606"/>
            <a:ext cx="10322396" cy="723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0573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Graphical user interface, table&#10;&#10;Description automatically generated">
            <a:extLst>
              <a:ext uri="{FF2B5EF4-FFF2-40B4-BE49-F238E27FC236}">
                <a16:creationId xmlns:a16="http://schemas.microsoft.com/office/drawing/2014/main" id="{1D736893-D19E-4269-8F19-46568910F7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994087" y="1027040"/>
            <a:ext cx="6642227" cy="6175521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INOLTRO ISTANZA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8405215-39BF-4E09-8C9F-463C4B11E6A2}"/>
              </a:ext>
            </a:extLst>
          </p:cNvPr>
          <p:cNvGrpSpPr/>
          <p:nvPr/>
        </p:nvGrpSpPr>
        <p:grpSpPr>
          <a:xfrm>
            <a:off x="2471649" y="6251183"/>
            <a:ext cx="5344176" cy="1416287"/>
            <a:chOff x="1845575" y="5689440"/>
            <a:chExt cx="5344176" cy="1416287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9092" y="6545068"/>
              <a:ext cx="560659" cy="560659"/>
            </a:xfrm>
            <a:prstGeom prst="rect">
              <a:avLst/>
            </a:prstGeom>
          </p:spPr>
        </p:pic>
        <p:sp>
          <p:nvSpPr>
            <p:cNvPr id="9" name="Rectangle 8"/>
            <p:cNvSpPr/>
            <p:nvPr/>
          </p:nvSpPr>
          <p:spPr>
            <a:xfrm>
              <a:off x="6566629" y="6260202"/>
              <a:ext cx="560659" cy="389881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11" name="Freeform 19"/>
            <p:cNvSpPr>
              <a:spLocks noChangeAspect="1" noEditPoints="1"/>
            </p:cNvSpPr>
            <p:nvPr/>
          </p:nvSpPr>
          <p:spPr bwMode="auto">
            <a:xfrm rot="11178423" flipV="1">
              <a:off x="5391798" y="5689440"/>
              <a:ext cx="1555272" cy="48680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US" sz="2399" dirty="0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845575" y="5879290"/>
              <a:ext cx="3468414" cy="84946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inoltrare la domanda, dopo aver compilato tutte le sezioni necessarie, bisogna cliccare su </a:t>
              </a:r>
              <a:r>
                <a:rPr lang="it-IT" b="1" dirty="0"/>
                <a:t>«Inoltra»</a:t>
              </a:r>
              <a:r>
                <a:rPr lang="it-IT" dirty="0"/>
                <a:t>.</a:t>
              </a: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9142B468-6A54-4F42-90A5-610C1455BE91}"/>
              </a:ext>
            </a:extLst>
          </p:cNvPr>
          <p:cNvSpPr/>
          <p:nvPr/>
        </p:nvSpPr>
        <p:spPr>
          <a:xfrm>
            <a:off x="10925282" y="5300035"/>
            <a:ext cx="3384376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/>
          <a:p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Dopo aver compilato tutte le sezioni obbligatorie, il tasto ‘Inoltra’ diventa selezionabile.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62AE06F-8848-ABBD-B2D0-371007A5F521}"/>
              </a:ext>
            </a:extLst>
          </p:cNvPr>
          <p:cNvSpPr/>
          <p:nvPr/>
        </p:nvSpPr>
        <p:spPr>
          <a:xfrm>
            <a:off x="546448" y="7571184"/>
            <a:ext cx="2160240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F77176B7-A7CE-17C2-DC6A-DE2B082465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EA88E531-7560-8EDC-8EF4-555A90EC5D7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91448" y="1029510"/>
            <a:ext cx="6744866" cy="628682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381A170D-7FC8-48D2-C3FC-B97601A4D6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69306" y="2477639"/>
            <a:ext cx="1908213" cy="4694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130585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D84C237-5D42-4FB1-87F1-1982435D06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78575" y="2755974"/>
            <a:ext cx="6358157" cy="2585917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INOLTRO ISTANZA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8405215-39BF-4E09-8C9F-463C4B11E6A2}"/>
              </a:ext>
            </a:extLst>
          </p:cNvPr>
          <p:cNvGrpSpPr/>
          <p:nvPr/>
        </p:nvGrpSpPr>
        <p:grpSpPr>
          <a:xfrm>
            <a:off x="3210744" y="4224621"/>
            <a:ext cx="5527039" cy="1416287"/>
            <a:chOff x="1845575" y="5689440"/>
            <a:chExt cx="5527039" cy="1416287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29092" y="6545068"/>
              <a:ext cx="560659" cy="560659"/>
            </a:xfrm>
            <a:prstGeom prst="rect">
              <a:avLst/>
            </a:prstGeom>
          </p:spPr>
        </p:pic>
        <p:sp>
          <p:nvSpPr>
            <p:cNvPr id="9" name="Rectangle 8"/>
            <p:cNvSpPr/>
            <p:nvPr/>
          </p:nvSpPr>
          <p:spPr>
            <a:xfrm>
              <a:off x="6477044" y="6155187"/>
              <a:ext cx="895570" cy="389881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11" name="Freeform 19"/>
            <p:cNvSpPr>
              <a:spLocks noChangeAspect="1" noEditPoints="1"/>
            </p:cNvSpPr>
            <p:nvPr/>
          </p:nvSpPr>
          <p:spPr bwMode="auto">
            <a:xfrm rot="11178423" flipV="1">
              <a:off x="5391798" y="5689440"/>
              <a:ext cx="1555272" cy="48680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US" sz="2399" dirty="0">
                <a:solidFill>
                  <a:prstClr val="black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845575" y="5996245"/>
              <a:ext cx="3468414" cy="61555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 confermare l’inoltro della domanda, cliccare su </a:t>
              </a:r>
              <a:r>
                <a:rPr lang="it-IT" b="1" dirty="0"/>
                <a:t>«Confema»</a:t>
              </a:r>
              <a:r>
                <a:rPr lang="it-IT" dirty="0"/>
                <a:t>.</a:t>
              </a:r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9142B468-6A54-4F42-90A5-610C1455BE91}"/>
              </a:ext>
            </a:extLst>
          </p:cNvPr>
          <p:cNvSpPr/>
          <p:nvPr/>
        </p:nvSpPr>
        <p:spPr>
          <a:xfrm>
            <a:off x="10301429" y="2982208"/>
            <a:ext cx="3384376" cy="341632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/>
          <a:p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Dopo aver inoltrato l’istanza, è possibile modificarla</a:t>
            </a:r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, purché </a:t>
            </a:r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entro il termine ultimo di presentazione delle domande</a:t>
            </a:r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, previo annullamento dell’inoltro.</a:t>
            </a:r>
          </a:p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Tale operazione si potrà fare accedendo all’istanza sempre tramite il tasto </a:t>
            </a:r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“vai alla compilazione”</a:t>
            </a:r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; all’accesso il sistema verificherà la presenza di una domanda già inoltrata e chiederà se si desidera </a:t>
            </a:r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visualizzarla o annullarla</a:t>
            </a:r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. In quest’ultimo caso sarà effettuato l’annullamento del precedente inoltro e sarà consentito à l’accesso in aggiornamento.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A5242D6-79F6-400D-A69A-008763F9FFD0}"/>
              </a:ext>
            </a:extLst>
          </p:cNvPr>
          <p:cNvSpPr/>
          <p:nvPr/>
        </p:nvSpPr>
        <p:spPr>
          <a:xfrm>
            <a:off x="978496" y="1533822"/>
            <a:ext cx="3384376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/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Il sistema chiede la conferma dell’operazione.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CF2214B1-3E4D-3941-EA75-87E4E4DD5676}"/>
              </a:ext>
            </a:extLst>
          </p:cNvPr>
          <p:cNvSpPr/>
          <p:nvPr/>
        </p:nvSpPr>
        <p:spPr>
          <a:xfrm>
            <a:off x="546448" y="7571184"/>
            <a:ext cx="2232127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37CAFF14-D7C1-22DC-74DB-DD91F46FCA2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987999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magine 3">
            <a:extLst>
              <a:ext uri="{FF2B5EF4-FFF2-40B4-BE49-F238E27FC236}">
                <a16:creationId xmlns:a16="http://schemas.microsoft.com/office/drawing/2014/main" id="{36EED82A-D833-7AF0-5A02-596315EC6D0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68442" y="1079579"/>
            <a:ext cx="7360028" cy="5283472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INOLTRO ISTANZA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88718" y="3699621"/>
            <a:ext cx="3052810" cy="205770"/>
          </a:xfrm>
          <a:prstGeom prst="rect">
            <a:avLst/>
          </a:prstGeom>
        </p:spPr>
      </p:pic>
      <p:sp>
        <p:nvSpPr>
          <p:cNvPr id="28" name="Rectangle 27"/>
          <p:cNvSpPr/>
          <p:nvPr/>
        </p:nvSpPr>
        <p:spPr>
          <a:xfrm>
            <a:off x="256650" y="2720202"/>
            <a:ext cx="3384376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/>
          <a:p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Dopo aver concluso l’inoltro, </a:t>
            </a:r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è possibile visualizzare il PDF riepilogativo che viene anche trasmesso all’indirizzo email indicato tra i recapiti.</a:t>
            </a: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3156" y="5737839"/>
            <a:ext cx="560659" cy="560659"/>
          </a:xfrm>
          <a:prstGeom prst="rect">
            <a:avLst/>
          </a:prstGeom>
        </p:spPr>
      </p:pic>
      <p:sp>
        <p:nvSpPr>
          <p:cNvPr id="27" name="Rectangle 26"/>
          <p:cNvSpPr/>
          <p:nvPr/>
        </p:nvSpPr>
        <p:spPr>
          <a:xfrm>
            <a:off x="4869388" y="5515596"/>
            <a:ext cx="942910" cy="389881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9" name="Freeform 19"/>
          <p:cNvSpPr>
            <a:spLocks noChangeAspect="1" noEditPoints="1"/>
          </p:cNvSpPr>
          <p:nvPr/>
        </p:nvSpPr>
        <p:spPr bwMode="auto">
          <a:xfrm rot="19550783" flipH="1" flipV="1">
            <a:off x="4156799" y="6121612"/>
            <a:ext cx="917913" cy="418324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56650" y="5710537"/>
            <a:ext cx="3468414" cy="126188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visualizzare il PDF </a:t>
            </a:r>
            <a:r>
              <a:rPr lang="it-IT" dirty="0"/>
              <a:t>cliccare su &lt;&lt;</a:t>
            </a:r>
            <a:r>
              <a:rPr lang="it-IT" b="1" dirty="0"/>
              <a:t>Visualizza PDF</a:t>
            </a:r>
            <a:r>
              <a:rPr lang="it-IT" dirty="0"/>
              <a:t>&gt;&gt;.</a:t>
            </a:r>
          </a:p>
          <a:p>
            <a:endParaRPr lang="it-IT" dirty="0"/>
          </a:p>
          <a:p>
            <a:pPr algn="l"/>
            <a:r>
              <a:rPr lang="it-IT" dirty="0"/>
              <a:t>Il PDF prodotto risulta disponibile anche nell’Archivio Personale dell’aspirante.</a:t>
            </a: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8E19661D-857B-F4EA-B1A2-5228073CA0EA}"/>
              </a:ext>
            </a:extLst>
          </p:cNvPr>
          <p:cNvSpPr/>
          <p:nvPr/>
        </p:nvSpPr>
        <p:spPr>
          <a:xfrm>
            <a:off x="618456" y="7643192"/>
            <a:ext cx="2088232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id="{D540A962-3E74-0396-EC9C-904358F897A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4440" y="7563534"/>
            <a:ext cx="2664183" cy="591363"/>
          </a:xfrm>
          <a:prstGeom prst="rect">
            <a:avLst/>
          </a:prstGeom>
        </p:spPr>
      </p:pic>
      <p:pic>
        <p:nvPicPr>
          <p:cNvPr id="15" name="Immagine 14">
            <a:extLst>
              <a:ext uri="{FF2B5EF4-FFF2-40B4-BE49-F238E27FC236}">
                <a16:creationId xmlns:a16="http://schemas.microsoft.com/office/drawing/2014/main" id="{6C60061E-AEF8-914A-27AC-D5782B6E183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90342" y="3196348"/>
            <a:ext cx="3751185" cy="149177"/>
          </a:xfrm>
          <a:prstGeom prst="rect">
            <a:avLst/>
          </a:prstGeom>
        </p:spPr>
      </p:pic>
      <p:pic>
        <p:nvPicPr>
          <p:cNvPr id="17" name="Immagine 16">
            <a:extLst>
              <a:ext uri="{FF2B5EF4-FFF2-40B4-BE49-F238E27FC236}">
                <a16:creationId xmlns:a16="http://schemas.microsoft.com/office/drawing/2014/main" id="{A6715BF8-24F2-BB23-0D70-A38627D1D4A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15200" y="5965567"/>
            <a:ext cx="975445" cy="420660"/>
          </a:xfrm>
          <a:prstGeom prst="rect">
            <a:avLst/>
          </a:prstGeom>
        </p:spPr>
      </p:pic>
      <p:sp>
        <p:nvSpPr>
          <p:cNvPr id="18" name="CasellaDiTesto 17">
            <a:extLst>
              <a:ext uri="{FF2B5EF4-FFF2-40B4-BE49-F238E27FC236}">
                <a16:creationId xmlns:a16="http://schemas.microsoft.com/office/drawing/2014/main" id="{7BCE3E32-16C4-52BD-4257-8CD31FEEA882}"/>
              </a:ext>
            </a:extLst>
          </p:cNvPr>
          <p:cNvSpPr txBox="1"/>
          <p:nvPr/>
        </p:nvSpPr>
        <p:spPr>
          <a:xfrm>
            <a:off x="9139553" y="6055940"/>
            <a:ext cx="2160240" cy="7386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Per tornare alla pagina iniziale cliccare sul tasto ‘</a:t>
            </a:r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Torna alla home</a:t>
            </a:r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’</a:t>
            </a:r>
          </a:p>
        </p:txBody>
      </p:sp>
      <p:pic>
        <p:nvPicPr>
          <p:cNvPr id="19" name="Immagine 18">
            <a:extLst>
              <a:ext uri="{FF2B5EF4-FFF2-40B4-BE49-F238E27FC236}">
                <a16:creationId xmlns:a16="http://schemas.microsoft.com/office/drawing/2014/main" id="{57CDBA5A-19E9-B5B9-2E2F-E54169A7E58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086727" flipV="1">
            <a:off x="8180760" y="6332506"/>
            <a:ext cx="829128" cy="480476"/>
          </a:xfrm>
          <a:prstGeom prst="rect">
            <a:avLst/>
          </a:prstGeom>
        </p:spPr>
      </p:pic>
      <p:sp>
        <p:nvSpPr>
          <p:cNvPr id="5" name="Rettangolo 4">
            <a:extLst>
              <a:ext uri="{FF2B5EF4-FFF2-40B4-BE49-F238E27FC236}">
                <a16:creationId xmlns:a16="http://schemas.microsoft.com/office/drawing/2014/main" id="{FC7ADCF4-97E6-6606-BDCD-84507208FC85}"/>
              </a:ext>
            </a:extLst>
          </p:cNvPr>
          <p:cNvSpPr/>
          <p:nvPr/>
        </p:nvSpPr>
        <p:spPr>
          <a:xfrm>
            <a:off x="10555560" y="1378496"/>
            <a:ext cx="864096" cy="144016"/>
          </a:xfrm>
          <a:prstGeom prst="rect">
            <a:avLst/>
          </a:prstGeom>
          <a:solidFill>
            <a:srgbClr val="0065CE"/>
          </a:solidFill>
          <a:ln>
            <a:solidFill>
              <a:srgbClr val="0065CE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553092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9" grpId="0" animBg="1"/>
      <p:bldP spid="30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magine 3">
            <a:extLst>
              <a:ext uri="{FF2B5EF4-FFF2-40B4-BE49-F238E27FC236}">
                <a16:creationId xmlns:a16="http://schemas.microsoft.com/office/drawing/2014/main" id="{47890615-88D9-6C23-A665-C215BD123D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71031" y="1121403"/>
            <a:ext cx="7188569" cy="5207268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ANNULLAMENTO DELL’INOLTRO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BC4AA8D-327A-41AB-81CD-50E545D43887}"/>
              </a:ext>
            </a:extLst>
          </p:cNvPr>
          <p:cNvSpPr/>
          <p:nvPr/>
        </p:nvSpPr>
        <p:spPr>
          <a:xfrm>
            <a:off x="9016578" y="1964462"/>
            <a:ext cx="3384376" cy="1908215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/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Se l’aspirante deve aggiornare i dati precedentemente inoltrati, deve rientrare sull’istanza ed annullare l’inoltro.</a:t>
            </a:r>
          </a:p>
          <a:p>
            <a:pPr algn="ctr"/>
            <a:endParaRPr lang="it-IT" sz="1400" dirty="0">
              <a:solidFill>
                <a:srgbClr val="821F00"/>
              </a:solidFill>
              <a:latin typeface="Titillium Web" panose="00000500000000000000" pitchFamily="2" charset="0"/>
            </a:endParaRPr>
          </a:p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Scegliendo </a:t>
            </a:r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l’annullamento dell’inoltro </a:t>
            </a:r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verrà prospettata la schermata di  conferma dell’operazione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CF3FB42E-35BC-465F-951E-E509CF890EFC}"/>
              </a:ext>
            </a:extLst>
          </p:cNvPr>
          <p:cNvSpPr/>
          <p:nvPr/>
        </p:nvSpPr>
        <p:spPr>
          <a:xfrm>
            <a:off x="3760804" y="6618059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563CA60-2A5C-43BF-9194-A1C573226045}"/>
              </a:ext>
            </a:extLst>
          </p:cNvPr>
          <p:cNvSpPr/>
          <p:nvPr/>
        </p:nvSpPr>
        <p:spPr>
          <a:xfrm>
            <a:off x="5139178" y="4440518"/>
            <a:ext cx="1728192" cy="168344"/>
          </a:xfrm>
          <a:prstGeom prst="rect">
            <a:avLst/>
          </a:prstGeom>
          <a:solidFill>
            <a:srgbClr val="D9EDF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60630ED-51CB-41BD-9D86-0373B9B3DEB0}"/>
              </a:ext>
            </a:extLst>
          </p:cNvPr>
          <p:cNvGrpSpPr/>
          <p:nvPr/>
        </p:nvGrpSpPr>
        <p:grpSpPr>
          <a:xfrm>
            <a:off x="7216378" y="4978400"/>
            <a:ext cx="7275648" cy="2515255"/>
            <a:chOff x="5548691" y="4780070"/>
            <a:chExt cx="7275648" cy="2515255"/>
          </a:xfrm>
        </p:grpSpPr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9C4C8FD1-E561-4777-B1CB-C1CFAD6591A4}"/>
                </a:ext>
              </a:extLst>
            </p:cNvPr>
            <p:cNvSpPr/>
            <p:nvPr/>
          </p:nvSpPr>
          <p:spPr>
            <a:xfrm>
              <a:off x="5548691" y="5261438"/>
              <a:ext cx="3600400" cy="1872208"/>
            </a:xfrm>
            <a:prstGeom prst="rect">
              <a:avLst/>
            </a:prstGeom>
            <a:solidFill>
              <a:schemeClr val="bg2"/>
            </a:solidFill>
            <a:ln>
              <a:solidFill>
                <a:schemeClr val="tx1"/>
              </a:solidFill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2" name="Picture 1">
              <a:extLst>
                <a:ext uri="{FF2B5EF4-FFF2-40B4-BE49-F238E27FC236}">
                  <a16:creationId xmlns:a16="http://schemas.microsoft.com/office/drawing/2014/main" id="{B85BA2AF-3FB0-41B2-94FC-E6517CEF89A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561"/>
            <a:stretch/>
          </p:blipFill>
          <p:spPr bwMode="auto">
            <a:xfrm>
              <a:off x="5913768" y="5586638"/>
              <a:ext cx="3019176" cy="1250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8D4059D4-D894-4B56-8F41-14A029E92AE1}"/>
                </a:ext>
              </a:extLst>
            </p:cNvPr>
            <p:cNvGrpSpPr/>
            <p:nvPr/>
          </p:nvGrpSpPr>
          <p:grpSpPr>
            <a:xfrm>
              <a:off x="8314922" y="4780070"/>
              <a:ext cx="4509417" cy="2515255"/>
              <a:chOff x="8600496" y="4294837"/>
              <a:chExt cx="4509417" cy="2515255"/>
            </a:xfrm>
          </p:grpSpPr>
          <p:pic>
            <p:nvPicPr>
              <p:cNvPr id="27" name="Picture 26">
                <a:extLst>
                  <a:ext uri="{FF2B5EF4-FFF2-40B4-BE49-F238E27FC236}">
                    <a16:creationId xmlns:a16="http://schemas.microsoft.com/office/drawing/2014/main" id="{3AF5F188-8201-4D78-97E2-16161C85164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629742" y="6249433"/>
                <a:ext cx="560659" cy="560659"/>
              </a:xfrm>
              <a:prstGeom prst="rect">
                <a:avLst/>
              </a:prstGeom>
            </p:spPr>
          </p:pic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939D8BC9-DA7D-43CB-8941-069494E0F375}"/>
                  </a:ext>
                </a:extLst>
              </p:cNvPr>
              <p:cNvSpPr/>
              <p:nvPr/>
            </p:nvSpPr>
            <p:spPr>
              <a:xfrm>
                <a:off x="8600496" y="5946201"/>
                <a:ext cx="504725" cy="389881"/>
              </a:xfrm>
              <a:prstGeom prst="rect">
                <a:avLst/>
              </a:prstGeom>
              <a:noFill/>
              <a:ln w="28575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t-IT" sz="3456"/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F7F7278A-2A20-4063-BEAD-25ADE64364DE}"/>
                  </a:ext>
                </a:extLst>
              </p:cNvPr>
              <p:cNvSpPr txBox="1"/>
              <p:nvPr/>
            </p:nvSpPr>
            <p:spPr>
              <a:xfrm>
                <a:off x="9641499" y="4294837"/>
                <a:ext cx="3468414" cy="615553"/>
              </a:xfrm>
              <a:prstGeom prst="rect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solidFill>
                  <a:srgbClr val="F3ECDF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txBody>
              <a:bodyPr wrap="square" lIns="182880" tIns="91440" rIns="182880" bIns="91440" rtlCol="0" anchor="ctr">
                <a:spAutoFit/>
              </a:bodyPr>
              <a:lstStyle>
                <a:defPPr>
                  <a:defRPr lang="en-US"/>
                </a:defPPr>
                <a:lvl1pPr algn="ctr">
                  <a:defRPr sz="1400">
                    <a:solidFill>
                      <a:srgbClr val="821F00"/>
                    </a:solidFill>
                    <a:latin typeface="Titillium Web" panose="00000500000000000000" pitchFamily="2" charset="0"/>
                  </a:defRPr>
                </a:lvl1pPr>
              </a:lstStyle>
              <a:p>
                <a:pPr algn="l"/>
                <a:r>
                  <a:rPr lang="it-IT" dirty="0"/>
                  <a:t>Per </a:t>
                </a:r>
                <a:r>
                  <a:rPr lang="it-IT" b="1" dirty="0"/>
                  <a:t>annullare l’Inoltro </a:t>
                </a:r>
                <a:r>
                  <a:rPr lang="it-IT" dirty="0"/>
                  <a:t>cliccare su &lt;&lt;</a:t>
                </a:r>
                <a:r>
                  <a:rPr lang="it-IT" b="1" dirty="0"/>
                  <a:t>Conferma</a:t>
                </a:r>
                <a:r>
                  <a:rPr lang="it-IT" dirty="0"/>
                  <a:t>&gt;&gt;</a:t>
                </a:r>
              </a:p>
            </p:txBody>
          </p:sp>
        </p:grp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8005FC0F-B18B-49AD-8C2A-D5242A3D0FCB}"/>
                </a:ext>
              </a:extLst>
            </p:cNvPr>
            <p:cNvSpPr/>
            <p:nvPr/>
          </p:nvSpPr>
          <p:spPr>
            <a:xfrm>
              <a:off x="9251133" y="5190463"/>
              <a:ext cx="360000" cy="324000"/>
            </a:xfrm>
            <a:prstGeom prst="ellipse">
              <a:avLst/>
            </a:prstGeom>
            <a:solidFill>
              <a:srgbClr val="EF7A07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1600" b="1" dirty="0">
                  <a:latin typeface="Titillium Web" panose="00000500000000000000" pitchFamily="2" charset="0"/>
                </a:rPr>
                <a:t>2</a:t>
              </a:r>
            </a:p>
          </p:txBody>
        </p:sp>
      </p:grpSp>
      <p:sp>
        <p:nvSpPr>
          <p:cNvPr id="33" name="Freeform 19">
            <a:extLst>
              <a:ext uri="{FF2B5EF4-FFF2-40B4-BE49-F238E27FC236}">
                <a16:creationId xmlns:a16="http://schemas.microsoft.com/office/drawing/2014/main" id="{F6DDDDCC-08F4-4401-A9A5-2F1DCCD0400B}"/>
              </a:ext>
            </a:extLst>
          </p:cNvPr>
          <p:cNvSpPr>
            <a:spLocks noChangeAspect="1" noEditPoints="1"/>
          </p:cNvSpPr>
          <p:nvPr/>
        </p:nvSpPr>
        <p:spPr bwMode="auto">
          <a:xfrm rot="20241053" flipV="1">
            <a:off x="10625944" y="6101388"/>
            <a:ext cx="2356294" cy="584457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5E2B7898-7742-9556-A4A0-44939C5D5391}"/>
              </a:ext>
            </a:extLst>
          </p:cNvPr>
          <p:cNvSpPr/>
          <p:nvPr/>
        </p:nvSpPr>
        <p:spPr>
          <a:xfrm>
            <a:off x="546448" y="7571184"/>
            <a:ext cx="2088232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id="{86F35382-EAEF-3411-1D03-6851EBD95BE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0543" y="7530586"/>
            <a:ext cx="2664183" cy="591363"/>
          </a:xfrm>
          <a:prstGeom prst="rect">
            <a:avLst/>
          </a:prstGeom>
        </p:spPr>
      </p:pic>
      <p:pic>
        <p:nvPicPr>
          <p:cNvPr id="17" name="Immagine 16">
            <a:extLst>
              <a:ext uri="{FF2B5EF4-FFF2-40B4-BE49-F238E27FC236}">
                <a16:creationId xmlns:a16="http://schemas.microsoft.com/office/drawing/2014/main" id="{BF752BE0-E166-CD73-5F66-8B523A1AF7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240656" y="5908011"/>
            <a:ext cx="975445" cy="420660"/>
          </a:xfrm>
          <a:prstGeom prst="rect">
            <a:avLst/>
          </a:prstGeom>
        </p:spPr>
      </p:pic>
      <p:sp>
        <p:nvSpPr>
          <p:cNvPr id="19" name="CasellaDiTesto 18">
            <a:extLst>
              <a:ext uri="{FF2B5EF4-FFF2-40B4-BE49-F238E27FC236}">
                <a16:creationId xmlns:a16="http://schemas.microsoft.com/office/drawing/2014/main" id="{496EB4CE-2DD6-B2F2-9F4A-7DCAEA81053D}"/>
              </a:ext>
            </a:extLst>
          </p:cNvPr>
          <p:cNvSpPr txBox="1"/>
          <p:nvPr/>
        </p:nvSpPr>
        <p:spPr>
          <a:xfrm>
            <a:off x="4050665" y="6837567"/>
            <a:ext cx="3122157" cy="52322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it-IT" sz="1400" dirty="0">
                <a:latin typeface="Titillium Web" panose="00000500000000000000" pitchFamily="2" charset="0"/>
              </a:rPr>
              <a:t>Per annullare l’inoltro cliccare su ‘annulla </a:t>
            </a:r>
            <a:r>
              <a:rPr lang="it-IT" sz="1400" dirty="0" err="1">
                <a:latin typeface="Titillium Web" panose="00000500000000000000" pitchFamily="2" charset="0"/>
              </a:rPr>
              <a:t>inoltro’</a:t>
            </a:r>
            <a:endParaRPr lang="it-IT" sz="1400" dirty="0">
              <a:latin typeface="Titillium Web" panose="00000500000000000000" pitchFamily="2" charset="0"/>
            </a:endParaRPr>
          </a:p>
        </p:txBody>
      </p:sp>
      <p:pic>
        <p:nvPicPr>
          <p:cNvPr id="21" name="Immagine 20">
            <a:extLst>
              <a:ext uri="{FF2B5EF4-FFF2-40B4-BE49-F238E27FC236}">
                <a16:creationId xmlns:a16="http://schemas.microsoft.com/office/drawing/2014/main" id="{25FF9805-442A-B087-7B26-E215378D1B4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67206" y="6150869"/>
            <a:ext cx="560881" cy="560881"/>
          </a:xfrm>
          <a:prstGeom prst="rect">
            <a:avLst/>
          </a:prstGeom>
        </p:spPr>
      </p:pic>
      <p:sp>
        <p:nvSpPr>
          <p:cNvPr id="34" name="Freeform 19">
            <a:extLst>
              <a:ext uri="{FF2B5EF4-FFF2-40B4-BE49-F238E27FC236}">
                <a16:creationId xmlns:a16="http://schemas.microsoft.com/office/drawing/2014/main" id="{456CBD51-40A0-4475-B89C-28213395B7C8}"/>
              </a:ext>
            </a:extLst>
          </p:cNvPr>
          <p:cNvSpPr>
            <a:spLocks noChangeAspect="1" noEditPoints="1"/>
          </p:cNvSpPr>
          <p:nvPr/>
        </p:nvSpPr>
        <p:spPr bwMode="auto">
          <a:xfrm rot="8829207" flipV="1">
            <a:off x="4133657" y="6374656"/>
            <a:ext cx="1555272" cy="48680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35469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6">
            <a:extLst>
              <a:ext uri="{FF2B5EF4-FFF2-40B4-BE49-F238E27FC236}">
                <a16:creationId xmlns:a16="http://schemas.microsoft.com/office/drawing/2014/main" id="{43213299-F530-EEAD-6D1A-1D268AB052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459544" y="1443417"/>
            <a:ext cx="9170424" cy="5323201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ANNULLAMENTO DELL’INOLTRO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C842378-6031-45ED-90A8-C310EAE13B14}"/>
              </a:ext>
            </a:extLst>
          </p:cNvPr>
          <p:cNvSpPr/>
          <p:nvPr/>
        </p:nvSpPr>
        <p:spPr>
          <a:xfrm>
            <a:off x="7963272" y="5126400"/>
            <a:ext cx="1728192" cy="144016"/>
          </a:xfrm>
          <a:prstGeom prst="rect">
            <a:avLst/>
          </a:prstGeom>
          <a:solidFill>
            <a:srgbClr val="D9EDF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D2A90EE-1D8F-4E98-81E0-59465A5DC7D0}"/>
              </a:ext>
            </a:extLst>
          </p:cNvPr>
          <p:cNvSpPr/>
          <p:nvPr/>
        </p:nvSpPr>
        <p:spPr>
          <a:xfrm>
            <a:off x="160259" y="2333085"/>
            <a:ext cx="3384376" cy="363176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/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Confermando </a:t>
            </a:r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l’annullamento dell’inoltro </a:t>
            </a:r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verrà prospettata la seguente schermata.</a:t>
            </a:r>
          </a:p>
          <a:p>
            <a:endParaRPr lang="it-IT" sz="1400" dirty="0">
              <a:solidFill>
                <a:srgbClr val="821F00"/>
              </a:solidFill>
              <a:latin typeface="Titillium Web" panose="00000500000000000000" pitchFamily="2" charset="0"/>
            </a:endParaRPr>
          </a:p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Cliccando sul tasto ‘Modifica’ possono essere modificati i dati  precedentemente inseriti.</a:t>
            </a:r>
          </a:p>
          <a:p>
            <a:endParaRPr lang="it-IT" sz="1400" dirty="0">
              <a:solidFill>
                <a:srgbClr val="821F00"/>
              </a:solidFill>
              <a:latin typeface="Titillium Web" panose="00000500000000000000" pitchFamily="2" charset="0"/>
            </a:endParaRPr>
          </a:p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Cliccando sul tasto ‘Visualizza’ possono essere visualizzati i dati  precedentemente inseriti.</a:t>
            </a:r>
          </a:p>
          <a:p>
            <a:endParaRPr lang="it-IT" sz="1400" dirty="0">
              <a:solidFill>
                <a:srgbClr val="821F00"/>
              </a:solidFill>
              <a:latin typeface="Titillium Web" panose="00000500000000000000" pitchFamily="2" charset="0"/>
            </a:endParaRPr>
          </a:p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Per rendere valida la domanda bisogno procedere ad un nuovo inoltro  entro i termini di scadenza previsti  per l’istanza.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FF555A9-5AF7-1B9B-14B7-33DBC43ED5CC}"/>
              </a:ext>
            </a:extLst>
          </p:cNvPr>
          <p:cNvSpPr/>
          <p:nvPr/>
        </p:nvSpPr>
        <p:spPr>
          <a:xfrm>
            <a:off x="618456" y="7643192"/>
            <a:ext cx="2016224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DC1C99A3-2003-7FE7-89D9-3DF310FEEFF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C44BF67E-0D48-EB79-1DBA-0CDC7F3729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976" y="7571133"/>
            <a:ext cx="2664183" cy="591363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B4A3A6E9-2AB4-D777-E098-9E467B7661A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26253" y="5142770"/>
            <a:ext cx="2160240" cy="277382"/>
          </a:xfrm>
          <a:prstGeom prst="rect">
            <a:avLst/>
          </a:prstGeom>
        </p:spPr>
      </p:pic>
      <p:sp>
        <p:nvSpPr>
          <p:cNvPr id="8" name="Rettangolo 7">
            <a:extLst>
              <a:ext uri="{FF2B5EF4-FFF2-40B4-BE49-F238E27FC236}">
                <a16:creationId xmlns:a16="http://schemas.microsoft.com/office/drawing/2014/main" id="{DFDD8D7D-2754-A765-B0D0-BDD089382BA2}"/>
              </a:ext>
            </a:extLst>
          </p:cNvPr>
          <p:cNvSpPr/>
          <p:nvPr/>
        </p:nvSpPr>
        <p:spPr>
          <a:xfrm>
            <a:off x="12499776" y="1810544"/>
            <a:ext cx="936104" cy="216024"/>
          </a:xfrm>
          <a:prstGeom prst="rect">
            <a:avLst/>
          </a:prstGeom>
          <a:solidFill>
            <a:srgbClr val="0065CE"/>
          </a:solidFill>
          <a:ln>
            <a:solidFill>
              <a:srgbClr val="0065CE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83868177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88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685800" y="1018456"/>
            <a:ext cx="13258800" cy="6667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it-IT" sz="4000" dirty="0">
                <a:solidFill>
                  <a:schemeClr val="bg1"/>
                </a:solidFill>
                <a:latin typeface="Titillium Web" panose="00000500000000000000" pitchFamily="2" charset="0"/>
              </a:rPr>
              <a:t>VISUALIZZA IPOTESI DI VALUTAZIONE</a:t>
            </a:r>
          </a:p>
        </p:txBody>
      </p:sp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9D76A9A0-1E13-4E43-BCA0-DA5B8AEC4EC1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6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50905" y="1557606"/>
            <a:ext cx="10322396" cy="723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9837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108E5E13-A283-45B7-872F-72AF26993C1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12318" y="4323090"/>
            <a:ext cx="1531815" cy="288163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/>
              <a:t>ALTRE DICHIARAZIONI</a:t>
            </a:r>
            <a:endParaRPr lang="it-IT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2EFF5A0-7F75-4BFF-BF3E-C556D2478828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Graphical user interface, table&#10;&#10;Description automatically generated">
            <a:extLst>
              <a:ext uri="{FF2B5EF4-FFF2-40B4-BE49-F238E27FC236}">
                <a16:creationId xmlns:a16="http://schemas.microsoft.com/office/drawing/2014/main" id="{4AF5AEA6-4A62-47FA-B591-9C8E5656894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94087" y="1053445"/>
            <a:ext cx="6642227" cy="6175521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4020" y="5177577"/>
            <a:ext cx="560659" cy="560659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>
          <a:xfrm>
            <a:off x="7250081" y="4965482"/>
            <a:ext cx="1040191" cy="35125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7" name="TextBox 26"/>
          <p:cNvSpPr txBox="1"/>
          <p:nvPr/>
        </p:nvSpPr>
        <p:spPr>
          <a:xfrm>
            <a:off x="11347648" y="6389746"/>
            <a:ext cx="3142647" cy="6278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Cliccare su </a:t>
            </a:r>
            <a:r>
              <a:rPr lang="it-IT" b="1" dirty="0"/>
              <a:t>«Inserisci» </a:t>
            </a:r>
            <a:r>
              <a:rPr lang="it-IT" dirty="0"/>
              <a:t>per accedere alla compilazione della sezione.</a:t>
            </a:r>
          </a:p>
        </p:txBody>
      </p:sp>
      <p:sp>
        <p:nvSpPr>
          <p:cNvPr id="4" name="Right Triangle 3"/>
          <p:cNvSpPr/>
          <p:nvPr/>
        </p:nvSpPr>
        <p:spPr>
          <a:xfrm>
            <a:off x="8108116" y="5285470"/>
            <a:ext cx="322590" cy="55913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0" name="Freeform 19"/>
          <p:cNvSpPr>
            <a:spLocks noChangeAspect="1" noEditPoints="1"/>
          </p:cNvSpPr>
          <p:nvPr/>
        </p:nvSpPr>
        <p:spPr bwMode="auto">
          <a:xfrm rot="2421296" flipV="1">
            <a:off x="10283104" y="6276186"/>
            <a:ext cx="1018353" cy="51689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6"/>
          <a:srcRect l="6216" t="16154" r="3618" b="30688"/>
          <a:stretch/>
        </p:blipFill>
        <p:spPr>
          <a:xfrm>
            <a:off x="8147951" y="5467138"/>
            <a:ext cx="3134014" cy="420987"/>
          </a:xfrm>
          <a:prstGeom prst="rect">
            <a:avLst/>
          </a:prstGeom>
          <a:ln w="57150">
            <a:solidFill>
              <a:schemeClr val="tx1">
                <a:lumMod val="50000"/>
                <a:lumOff val="50000"/>
              </a:schemeClr>
            </a:solidFill>
          </a:ln>
        </p:spPr>
      </p:pic>
      <p:sp>
        <p:nvSpPr>
          <p:cNvPr id="32" name="Oval 31"/>
          <p:cNvSpPr/>
          <p:nvPr/>
        </p:nvSpPr>
        <p:spPr>
          <a:xfrm>
            <a:off x="11528444" y="6110436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188747" y="5494169"/>
            <a:ext cx="2557946" cy="396000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86034" y="5666702"/>
            <a:ext cx="560659" cy="560659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789C41D7-55A2-42AB-AE56-8C7DA8C7827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07531" y="4655802"/>
            <a:ext cx="1531815" cy="288163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377B895D-6192-4311-B711-FBAA59470A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16405" y="4335660"/>
            <a:ext cx="1531815" cy="288163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1E242C37-10D1-4860-A16F-2BED90A4BF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43291" y="4978668"/>
            <a:ext cx="1531815" cy="288163"/>
          </a:xfrm>
          <a:prstGeom prst="rect">
            <a:avLst/>
          </a:prstGeom>
        </p:spPr>
      </p:pic>
      <p:sp>
        <p:nvSpPr>
          <p:cNvPr id="29" name="Rectangle 28"/>
          <p:cNvSpPr/>
          <p:nvPr/>
        </p:nvSpPr>
        <p:spPr>
          <a:xfrm>
            <a:off x="4003660" y="4946148"/>
            <a:ext cx="6110757" cy="358584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2" name="TextBox 21"/>
          <p:cNvSpPr txBox="1"/>
          <p:nvPr/>
        </p:nvSpPr>
        <p:spPr>
          <a:xfrm>
            <a:off x="11222834" y="4195754"/>
            <a:ext cx="346841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</a:t>
            </a:r>
            <a:r>
              <a:rPr lang="it-IT" b="1" dirty="0"/>
              <a:t>«Azioni Disponibili»</a:t>
            </a:r>
            <a:r>
              <a:rPr lang="it-IT" dirty="0"/>
              <a:t> per visualizzare le azioni disponibili per la sezione desiderata.</a:t>
            </a:r>
          </a:p>
        </p:txBody>
      </p:sp>
      <p:sp>
        <p:nvSpPr>
          <p:cNvPr id="26" name="Oval 25"/>
          <p:cNvSpPr/>
          <p:nvPr/>
        </p:nvSpPr>
        <p:spPr>
          <a:xfrm>
            <a:off x="11085518" y="3996154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7E45C486-E9C9-6889-5D2F-0C88982F74BF}"/>
              </a:ext>
            </a:extLst>
          </p:cNvPr>
          <p:cNvSpPr/>
          <p:nvPr/>
        </p:nvSpPr>
        <p:spPr>
          <a:xfrm>
            <a:off x="474440" y="7563861"/>
            <a:ext cx="2232248" cy="4393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3E009AF6-EAE7-E999-F2A8-899286107EB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4440" y="7554669"/>
            <a:ext cx="2664183" cy="59136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F3F9FBD6-A979-9E5B-5400-50C31249E4C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994087" y="1011872"/>
            <a:ext cx="6642227" cy="628682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1B36488D-2BC1-6510-2CC0-2FDA9279D9A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19988" y="2460114"/>
            <a:ext cx="1625684" cy="406421"/>
          </a:xfrm>
          <a:prstGeom prst="rect">
            <a:avLst/>
          </a:prstGeom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F6FF482D-B365-4148-31DF-4AA79C29F0D1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286335" y="4345534"/>
            <a:ext cx="1531815" cy="223622"/>
          </a:xfrm>
          <a:prstGeom prst="rect">
            <a:avLst/>
          </a:prstGeom>
        </p:spPr>
      </p:pic>
      <p:pic>
        <p:nvPicPr>
          <p:cNvPr id="13" name="Immagine 12">
            <a:extLst>
              <a:ext uri="{FF2B5EF4-FFF2-40B4-BE49-F238E27FC236}">
                <a16:creationId xmlns:a16="http://schemas.microsoft.com/office/drawing/2014/main" id="{51E16C93-3DA2-3DF5-F516-01930CC25E4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331831" y="4668373"/>
            <a:ext cx="1498162" cy="218710"/>
          </a:xfrm>
          <a:prstGeom prst="rect">
            <a:avLst/>
          </a:prstGeom>
        </p:spPr>
      </p:pic>
      <p:sp>
        <p:nvSpPr>
          <p:cNvPr id="25" name="Freeform 19"/>
          <p:cNvSpPr>
            <a:spLocks noChangeAspect="1" noEditPoints="1"/>
          </p:cNvSpPr>
          <p:nvPr/>
        </p:nvSpPr>
        <p:spPr bwMode="auto">
          <a:xfrm rot="20199900">
            <a:off x="8109587" y="4064133"/>
            <a:ext cx="2906020" cy="681531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586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magine 4">
            <a:extLst>
              <a:ext uri="{FF2B5EF4-FFF2-40B4-BE49-F238E27FC236}">
                <a16:creationId xmlns:a16="http://schemas.microsoft.com/office/drawing/2014/main" id="{B413A507-7E42-DE7C-0DE5-6C986B3D4C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34680" y="1068716"/>
            <a:ext cx="8133176" cy="5891206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VISUALIZZA IPOTESI DI VALUTAZIONE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BC4AA8D-327A-41AB-81CD-50E545D43887}"/>
              </a:ext>
            </a:extLst>
          </p:cNvPr>
          <p:cNvSpPr/>
          <p:nvPr/>
        </p:nvSpPr>
        <p:spPr>
          <a:xfrm>
            <a:off x="9639792" y="6011608"/>
            <a:ext cx="2716436" cy="126188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/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Dopo aver effettuato l’inoltro, l’aspirante può visualizzare l’ipotesi di valutazione delle graduatorie presentate cliccando sull’apposito tasto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563CA60-2A5C-43BF-9194-A1C573226045}"/>
              </a:ext>
            </a:extLst>
          </p:cNvPr>
          <p:cNvSpPr/>
          <p:nvPr/>
        </p:nvSpPr>
        <p:spPr>
          <a:xfrm>
            <a:off x="7171184" y="4847044"/>
            <a:ext cx="2117770" cy="168344"/>
          </a:xfrm>
          <a:prstGeom prst="rect">
            <a:avLst/>
          </a:prstGeom>
          <a:solidFill>
            <a:srgbClr val="D9EDF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Freeform 19">
            <a:extLst>
              <a:ext uri="{FF2B5EF4-FFF2-40B4-BE49-F238E27FC236}">
                <a16:creationId xmlns:a16="http://schemas.microsoft.com/office/drawing/2014/main" id="{F6DDDDCC-08F4-4401-A9A5-2F1DCCD0400B}"/>
              </a:ext>
            </a:extLst>
          </p:cNvPr>
          <p:cNvSpPr>
            <a:spLocks noChangeAspect="1" noEditPoints="1"/>
          </p:cNvSpPr>
          <p:nvPr/>
        </p:nvSpPr>
        <p:spPr bwMode="auto">
          <a:xfrm rot="21358998" flipV="1">
            <a:off x="6470100" y="6933424"/>
            <a:ext cx="2958439" cy="584457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5E2B7898-7742-9556-A4A0-44939C5D5391}"/>
              </a:ext>
            </a:extLst>
          </p:cNvPr>
          <p:cNvSpPr/>
          <p:nvPr/>
        </p:nvSpPr>
        <p:spPr>
          <a:xfrm>
            <a:off x="546448" y="7571184"/>
            <a:ext cx="2088232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id="{86F35382-EAEF-3411-1D03-6851EBD95B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543" y="7530586"/>
            <a:ext cx="2664183" cy="591363"/>
          </a:xfrm>
          <a:prstGeom prst="rect">
            <a:avLst/>
          </a:prstGeom>
        </p:spPr>
      </p:pic>
      <p:pic>
        <p:nvPicPr>
          <p:cNvPr id="2" name="Immagine 1">
            <a:extLst>
              <a:ext uri="{FF2B5EF4-FFF2-40B4-BE49-F238E27FC236}">
                <a16:creationId xmlns:a16="http://schemas.microsoft.com/office/drawing/2014/main" id="{F4CA116F-F402-15A3-3E26-A3089480EEA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57052" y="6514944"/>
            <a:ext cx="1944216" cy="357645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DFC7EFBF-9686-ABF2-F4C4-63EDB4D9BC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75040" y="6772312"/>
            <a:ext cx="560881" cy="560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744728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magine 4">
            <a:extLst>
              <a:ext uri="{FF2B5EF4-FFF2-40B4-BE49-F238E27FC236}">
                <a16:creationId xmlns:a16="http://schemas.microsoft.com/office/drawing/2014/main" id="{5F5783EC-4B63-66DB-CC32-E4234DE300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87287" y="1019942"/>
            <a:ext cx="9238964" cy="6159309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VISUALIZZA IPOTESI DI VALUTAZIONE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BC4AA8D-327A-41AB-81CD-50E545D43887}"/>
              </a:ext>
            </a:extLst>
          </p:cNvPr>
          <p:cNvSpPr/>
          <p:nvPr/>
        </p:nvSpPr>
        <p:spPr>
          <a:xfrm>
            <a:off x="114400" y="3178117"/>
            <a:ext cx="2111402" cy="147732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/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Il sistema mostra la lista delle graduatorie richieste dall’aspirante indicando la classe di concorso e la lingua della graduatoria.</a:t>
            </a:r>
          </a:p>
        </p:txBody>
      </p:sp>
      <p:sp>
        <p:nvSpPr>
          <p:cNvPr id="33" name="Freeform 19">
            <a:extLst>
              <a:ext uri="{FF2B5EF4-FFF2-40B4-BE49-F238E27FC236}">
                <a16:creationId xmlns:a16="http://schemas.microsoft.com/office/drawing/2014/main" id="{F6DDDDCC-08F4-4401-A9A5-2F1DCCD0400B}"/>
              </a:ext>
            </a:extLst>
          </p:cNvPr>
          <p:cNvSpPr>
            <a:spLocks noChangeAspect="1" noEditPoints="1"/>
          </p:cNvSpPr>
          <p:nvPr/>
        </p:nvSpPr>
        <p:spPr bwMode="auto">
          <a:xfrm rot="21358998" flipV="1">
            <a:off x="10036382" y="4111290"/>
            <a:ext cx="2306008" cy="4437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5E2B7898-7742-9556-A4A0-44939C5D5391}"/>
              </a:ext>
            </a:extLst>
          </p:cNvPr>
          <p:cNvSpPr/>
          <p:nvPr/>
        </p:nvSpPr>
        <p:spPr>
          <a:xfrm>
            <a:off x="546448" y="7571184"/>
            <a:ext cx="2088232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id="{86F35382-EAEF-3411-1D03-6851EBD95B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543" y="7530586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813BB4B-C899-C514-46CF-DBFDD457281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482032" y="3859388"/>
            <a:ext cx="975445" cy="420660"/>
          </a:xfrm>
          <a:prstGeom prst="rect">
            <a:avLst/>
          </a:prstGeom>
        </p:spPr>
      </p:pic>
      <p:sp>
        <p:nvSpPr>
          <p:cNvPr id="9" name="CasellaDiTesto 8">
            <a:extLst>
              <a:ext uri="{FF2B5EF4-FFF2-40B4-BE49-F238E27FC236}">
                <a16:creationId xmlns:a16="http://schemas.microsoft.com/office/drawing/2014/main" id="{F7AB7896-66A5-11D4-0828-5B58933BD731}"/>
              </a:ext>
            </a:extLst>
          </p:cNvPr>
          <p:cNvSpPr txBox="1"/>
          <p:nvPr/>
        </p:nvSpPr>
        <p:spPr>
          <a:xfrm>
            <a:off x="12355099" y="2980966"/>
            <a:ext cx="2096216" cy="984885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Per visualizzare l’ipotesi di valutazione di una graduatoria cliccare su ‘</a:t>
            </a:r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dettaglio</a:t>
            </a:r>
            <a:r>
              <a:rPr lang="it-IT" sz="1600" dirty="0">
                <a:latin typeface="Titillium Web" panose="00000500000000000000" pitchFamily="2" charset="0"/>
              </a:rPr>
              <a:t>’</a:t>
            </a:r>
          </a:p>
        </p:txBody>
      </p:sp>
      <p:pic>
        <p:nvPicPr>
          <p:cNvPr id="11" name="Immagine 10">
            <a:extLst>
              <a:ext uri="{FF2B5EF4-FFF2-40B4-BE49-F238E27FC236}">
                <a16:creationId xmlns:a16="http://schemas.microsoft.com/office/drawing/2014/main" id="{86001C5D-C334-DA49-A942-CA4347F173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689313" y="4063902"/>
            <a:ext cx="560881" cy="560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524877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VISUALIZZA IPOTESI DI VALUTAZIONE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8BC4AA8D-327A-41AB-81CD-50E545D43887}"/>
              </a:ext>
            </a:extLst>
          </p:cNvPr>
          <p:cNvSpPr/>
          <p:nvPr/>
        </p:nvSpPr>
        <p:spPr>
          <a:xfrm>
            <a:off x="258416" y="1761398"/>
            <a:ext cx="3392482" cy="461664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/>
          <a:p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Il sistema mostra una pagina con l’ipotesi di valutazione della graduatoria selezionata. </a:t>
            </a:r>
          </a:p>
          <a:p>
            <a:endParaRPr lang="it-IT" sz="1600" dirty="0">
              <a:solidFill>
                <a:srgbClr val="821F00"/>
              </a:solidFill>
              <a:latin typeface="Titillium Web" panose="00000500000000000000" pitchFamily="2" charset="0"/>
            </a:endParaRPr>
          </a:p>
          <a:p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Un messaggio avvisa che </a:t>
            </a:r>
            <a:r>
              <a:rPr lang="it-IT" sz="1600" b="1" dirty="0">
                <a:solidFill>
                  <a:srgbClr val="821F00"/>
                </a:solidFill>
                <a:latin typeface="Titillium Web" panose="00000500000000000000" pitchFamily="2" charset="0"/>
              </a:rPr>
              <a:t>‘ATTENZIONE: il punteggio visualizzato è provvisorio e potrà essere confermato/rettificato/annullato all’esito delle verifiche e valutazioni da parte dei competenti uffici territoriali’</a:t>
            </a:r>
          </a:p>
          <a:p>
            <a:endParaRPr lang="it-IT" sz="1600" dirty="0">
              <a:solidFill>
                <a:srgbClr val="821F00"/>
              </a:solidFill>
              <a:latin typeface="Titillium Web" panose="00000500000000000000" pitchFamily="2" charset="0"/>
            </a:endParaRPr>
          </a:p>
          <a:p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Scorrendo in basso nella pagina si trovano le ipotesi di valutazione rispetto a: Titolo di accesso, Titoli accademici professionali e culturali, Titoli artistici, Titoli di servizio.</a:t>
            </a: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5E2B7898-7742-9556-A4A0-44939C5D5391}"/>
              </a:ext>
            </a:extLst>
          </p:cNvPr>
          <p:cNvSpPr/>
          <p:nvPr/>
        </p:nvSpPr>
        <p:spPr>
          <a:xfrm>
            <a:off x="546448" y="7571184"/>
            <a:ext cx="2088232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id="{86F35382-EAEF-3411-1D03-6851EBD95B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0543" y="7530586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813BB4B-C899-C514-46CF-DBFDD457281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82032" y="3859388"/>
            <a:ext cx="975445" cy="420660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7526D3EA-981D-727C-082E-8869C09800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0824" y="1086933"/>
            <a:ext cx="9720419" cy="5965570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0DE7A028-3C69-B542-F264-F271B5DFF3C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94920" y="3700355"/>
            <a:ext cx="7632848" cy="11593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241626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magine 3">
            <a:extLst>
              <a:ext uri="{FF2B5EF4-FFF2-40B4-BE49-F238E27FC236}">
                <a16:creationId xmlns:a16="http://schemas.microsoft.com/office/drawing/2014/main" id="{5D19DFAB-4B38-7F73-6D6A-D1CB67B470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83152" y="1606995"/>
            <a:ext cx="7747248" cy="3960440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68CC7964-B75B-556A-8917-8751CF8896E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91615" y="5129918"/>
            <a:ext cx="4708405" cy="1110280"/>
          </a:xfrm>
          <a:prstGeom prst="rect">
            <a:avLst/>
          </a:prstGeom>
        </p:spPr>
      </p:pic>
      <p:sp>
        <p:nvSpPr>
          <p:cNvPr id="10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VISUALIZZA IPOTESI DI VALUTAZIONE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5E2B7898-7742-9556-A4A0-44939C5D5391}"/>
              </a:ext>
            </a:extLst>
          </p:cNvPr>
          <p:cNvSpPr/>
          <p:nvPr/>
        </p:nvSpPr>
        <p:spPr>
          <a:xfrm>
            <a:off x="546448" y="7571184"/>
            <a:ext cx="2088232" cy="4320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id="{86F35382-EAEF-3411-1D03-6851EBD95BE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0543" y="7530586"/>
            <a:ext cx="2664183" cy="591363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245F8307-DF8F-3B0E-B517-20DD4F9313D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8540" y="1150401"/>
            <a:ext cx="7128792" cy="6261468"/>
          </a:xfrm>
          <a:prstGeom prst="rect">
            <a:avLst/>
          </a:prstGeom>
        </p:spPr>
      </p:pic>
      <p:sp>
        <p:nvSpPr>
          <p:cNvPr id="9" name="CasellaDiTesto 8">
            <a:extLst>
              <a:ext uri="{FF2B5EF4-FFF2-40B4-BE49-F238E27FC236}">
                <a16:creationId xmlns:a16="http://schemas.microsoft.com/office/drawing/2014/main" id="{7FFA12A0-BA2B-1B3D-2CF1-D6A50007F65C}"/>
              </a:ext>
            </a:extLst>
          </p:cNvPr>
          <p:cNvSpPr txBox="1"/>
          <p:nvPr/>
        </p:nvSpPr>
        <p:spPr>
          <a:xfrm>
            <a:off x="11507664" y="6472539"/>
            <a:ext cx="2436936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Cliccare su </a:t>
            </a:r>
            <a:r>
              <a:rPr lang="it-IT" sz="1600" b="1" dirty="0">
                <a:solidFill>
                  <a:srgbClr val="821F00"/>
                </a:solidFill>
                <a:latin typeface="Titillium Web" panose="00000500000000000000" pitchFamily="2" charset="0"/>
              </a:rPr>
              <a:t>‘Produci pdf</a:t>
            </a:r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’ per produrre il pdf relativo all’ l’ipotesi di valutazione</a:t>
            </a:r>
          </a:p>
        </p:txBody>
      </p:sp>
      <p:pic>
        <p:nvPicPr>
          <p:cNvPr id="12" name="Immagine 11">
            <a:extLst>
              <a:ext uri="{FF2B5EF4-FFF2-40B4-BE49-F238E27FC236}">
                <a16:creationId xmlns:a16="http://schemas.microsoft.com/office/drawing/2014/main" id="{9B41ACCB-4AD1-0D2D-55ED-9802E3C3146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644336" y="5353564"/>
            <a:ext cx="2017957" cy="689876"/>
          </a:xfrm>
          <a:prstGeom prst="rect">
            <a:avLst/>
          </a:prstGeom>
        </p:spPr>
      </p:pic>
      <p:pic>
        <p:nvPicPr>
          <p:cNvPr id="13" name="Immagine 12">
            <a:extLst>
              <a:ext uri="{FF2B5EF4-FFF2-40B4-BE49-F238E27FC236}">
                <a16:creationId xmlns:a16="http://schemas.microsoft.com/office/drawing/2014/main" id="{1FB1DBED-2F44-610E-E094-A3DA504B74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658467">
            <a:off x="9723262" y="6112625"/>
            <a:ext cx="1782513" cy="412792"/>
          </a:xfrm>
          <a:prstGeom prst="rect">
            <a:avLst/>
          </a:prstGeom>
        </p:spPr>
      </p:pic>
      <p:pic>
        <p:nvPicPr>
          <p:cNvPr id="14" name="Immagine 13">
            <a:extLst>
              <a:ext uri="{FF2B5EF4-FFF2-40B4-BE49-F238E27FC236}">
                <a16:creationId xmlns:a16="http://schemas.microsoft.com/office/drawing/2014/main" id="{769FE4EC-5C00-118A-1207-D9EFA4B002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139049" y="5346005"/>
            <a:ext cx="2381601" cy="688908"/>
          </a:xfrm>
          <a:prstGeom prst="rect">
            <a:avLst/>
          </a:prstGeom>
        </p:spPr>
      </p:pic>
      <p:sp>
        <p:nvSpPr>
          <p:cNvPr id="15" name="CasellaDiTesto 14">
            <a:extLst>
              <a:ext uri="{FF2B5EF4-FFF2-40B4-BE49-F238E27FC236}">
                <a16:creationId xmlns:a16="http://schemas.microsoft.com/office/drawing/2014/main" id="{2DD7A005-57BD-4948-5AE1-0A40F41A3D9F}"/>
              </a:ext>
            </a:extLst>
          </p:cNvPr>
          <p:cNvSpPr txBox="1"/>
          <p:nvPr/>
        </p:nvSpPr>
        <p:spPr>
          <a:xfrm>
            <a:off x="6883152" y="6557862"/>
            <a:ext cx="3191230" cy="584775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Cliccare su </a:t>
            </a:r>
            <a:r>
              <a:rPr lang="it-IT" sz="1600" b="1" dirty="0">
                <a:solidFill>
                  <a:srgbClr val="821F00"/>
                </a:solidFill>
                <a:latin typeface="Titillium Web" panose="00000500000000000000" pitchFamily="2" charset="0"/>
              </a:rPr>
              <a:t>‘Torna all'elenco</a:t>
            </a:r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’ per tornare all’elenco delle graduatorie</a:t>
            </a:r>
          </a:p>
        </p:txBody>
      </p:sp>
      <p:pic>
        <p:nvPicPr>
          <p:cNvPr id="16" name="Immagine 15">
            <a:extLst>
              <a:ext uri="{FF2B5EF4-FFF2-40B4-BE49-F238E27FC236}">
                <a16:creationId xmlns:a16="http://schemas.microsoft.com/office/drawing/2014/main" id="{0C5CDCC4-2150-E380-F7A3-211B2AFB63A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051912" y="5879533"/>
            <a:ext cx="1182973" cy="799053"/>
          </a:xfrm>
          <a:prstGeom prst="rect">
            <a:avLst/>
          </a:prstGeom>
        </p:spPr>
      </p:pic>
      <p:pic>
        <p:nvPicPr>
          <p:cNvPr id="17" name="Immagine 16">
            <a:extLst>
              <a:ext uri="{FF2B5EF4-FFF2-40B4-BE49-F238E27FC236}">
                <a16:creationId xmlns:a16="http://schemas.microsoft.com/office/drawing/2014/main" id="{B8E1B4A8-5A51-E927-BAC7-A62533E6DEF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917609" y="5777696"/>
            <a:ext cx="560881" cy="560881"/>
          </a:xfrm>
          <a:prstGeom prst="rect">
            <a:avLst/>
          </a:prstGeom>
        </p:spPr>
      </p:pic>
      <p:pic>
        <p:nvPicPr>
          <p:cNvPr id="18" name="Immagine 17">
            <a:extLst>
              <a:ext uri="{FF2B5EF4-FFF2-40B4-BE49-F238E27FC236}">
                <a16:creationId xmlns:a16="http://schemas.microsoft.com/office/drawing/2014/main" id="{B8131CB4-DB34-1852-EA3C-8CC493856C1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797690" y="5824579"/>
            <a:ext cx="560881" cy="560881"/>
          </a:xfrm>
          <a:prstGeom prst="rect">
            <a:avLst/>
          </a:prstGeom>
        </p:spPr>
      </p:pic>
      <p:sp>
        <p:nvSpPr>
          <p:cNvPr id="6" name="CasellaDiTesto 5">
            <a:extLst>
              <a:ext uri="{FF2B5EF4-FFF2-40B4-BE49-F238E27FC236}">
                <a16:creationId xmlns:a16="http://schemas.microsoft.com/office/drawing/2014/main" id="{D37ECF7F-DE5F-B6BE-B666-49ECAB842E7A}"/>
              </a:ext>
            </a:extLst>
          </p:cNvPr>
          <p:cNvSpPr txBox="1"/>
          <p:nvPr/>
        </p:nvSpPr>
        <p:spPr>
          <a:xfrm>
            <a:off x="8950613" y="741213"/>
            <a:ext cx="3333139" cy="230832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it-IT" sz="1600" b="1" dirty="0">
                <a:solidFill>
                  <a:srgbClr val="821F00"/>
                </a:solidFill>
                <a:latin typeface="Titillium Web" panose="00000500000000000000" pitchFamily="2" charset="0"/>
              </a:rPr>
              <a:t>N. B.</a:t>
            </a:r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: il pdf della valutazione non sarà prodotto e quindi sarà disponibile solo se l’utente seleziona il pulsante ‘</a:t>
            </a:r>
            <a:r>
              <a:rPr lang="it-IT" sz="1600" b="1" dirty="0">
                <a:solidFill>
                  <a:srgbClr val="821F00"/>
                </a:solidFill>
                <a:latin typeface="Titillium Web" panose="00000500000000000000" pitchFamily="2" charset="0"/>
              </a:rPr>
              <a:t>produci pdf</a:t>
            </a:r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’.  </a:t>
            </a:r>
          </a:p>
          <a:p>
            <a:r>
              <a:rPr lang="it-IT" sz="1600" dirty="0">
                <a:solidFill>
                  <a:srgbClr val="821F00"/>
                </a:solidFill>
                <a:latin typeface="Titillium Web" panose="00000500000000000000" pitchFamily="2" charset="0"/>
              </a:rPr>
              <a:t>Se non viene esplicitamente eseguita la suddetta operazione il pdf della relativa ipotesi di valutazione non verrà né prodotto né salvato a sistema</a:t>
            </a:r>
          </a:p>
        </p:txBody>
      </p:sp>
    </p:spTree>
    <p:extLst>
      <p:ext uri="{BB962C8B-B14F-4D97-AF65-F5344CB8AC3E}">
        <p14:creationId xmlns:p14="http://schemas.microsoft.com/office/powerpoint/2010/main" val="135027275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>
            <a:extLst>
              <a:ext uri="{FF2B5EF4-FFF2-40B4-BE49-F238E27FC236}">
                <a16:creationId xmlns:a16="http://schemas.microsoft.com/office/drawing/2014/main" id="{F4814D58-A403-5614-F82C-651A5AEF31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27116" y="3606919"/>
            <a:ext cx="4576167" cy="1015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1209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magine 10">
            <a:extLst>
              <a:ext uri="{FF2B5EF4-FFF2-40B4-BE49-F238E27FC236}">
                <a16:creationId xmlns:a16="http://schemas.microsoft.com/office/drawing/2014/main" id="{D089B19A-021E-9661-5796-8435ECB3462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22912" y="1234480"/>
            <a:ext cx="7789669" cy="5342689"/>
          </a:xfrm>
          <a:prstGeom prst="rect">
            <a:avLst/>
          </a:prstGeom>
        </p:spPr>
      </p:pic>
      <p:sp>
        <p:nvSpPr>
          <p:cNvPr id="8" name="Rettangolo 7">
            <a:extLst>
              <a:ext uri="{FF2B5EF4-FFF2-40B4-BE49-F238E27FC236}">
                <a16:creationId xmlns:a16="http://schemas.microsoft.com/office/drawing/2014/main" id="{EC65B445-2C86-5703-0130-0063A3B6231D}"/>
              </a:ext>
            </a:extLst>
          </p:cNvPr>
          <p:cNvSpPr/>
          <p:nvPr/>
        </p:nvSpPr>
        <p:spPr>
          <a:xfrm>
            <a:off x="546448" y="7571184"/>
            <a:ext cx="2016224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ALTRE DICHIARAZIONI – </a:t>
            </a:r>
            <a:r>
              <a:rPr lang="en-US"/>
              <a:t>INSERIMENTO DICHIARAZIONI</a:t>
            </a:r>
            <a:endParaRPr lang="it-IT" dirty="0"/>
          </a:p>
        </p:txBody>
      </p:sp>
      <p:sp>
        <p:nvSpPr>
          <p:cNvPr id="19" name="TextBox 18"/>
          <p:cNvSpPr txBox="1"/>
          <p:nvPr/>
        </p:nvSpPr>
        <p:spPr>
          <a:xfrm>
            <a:off x="1249349" y="1251010"/>
            <a:ext cx="2912734" cy="233910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tale sezione è necessario selezionare le dichiarazioni sul </a:t>
            </a:r>
            <a:r>
              <a:rPr lang="it-IT" b="1" dirty="0"/>
              <a:t>possesso dei requisiti</a:t>
            </a:r>
            <a:r>
              <a:rPr lang="it-IT" dirty="0"/>
              <a:t>, l’</a:t>
            </a:r>
            <a:r>
              <a:rPr lang="it-IT" b="1" dirty="0"/>
              <a:t>assenza delle condizioni ostative </a:t>
            </a:r>
            <a:r>
              <a:rPr lang="it-IT" dirty="0"/>
              <a:t>e la </a:t>
            </a:r>
            <a:r>
              <a:rPr lang="it-IT" b="1" dirty="0"/>
              <a:t>presa visione</a:t>
            </a:r>
            <a:r>
              <a:rPr lang="it-IT" dirty="0"/>
              <a:t> del trattamento sulla privacy .</a:t>
            </a:r>
          </a:p>
          <a:p>
            <a:pPr algn="l"/>
            <a:r>
              <a:rPr lang="it-IT" dirty="0"/>
              <a:t>Per poter proseguire, bisognerà compilare tutte le sezioni obbligatorie della presente scheda.</a:t>
            </a:r>
          </a:p>
        </p:txBody>
      </p:sp>
      <p:sp>
        <p:nvSpPr>
          <p:cNvPr id="28" name="Freeform 19"/>
          <p:cNvSpPr>
            <a:spLocks noChangeAspect="1" noEditPoints="1"/>
          </p:cNvSpPr>
          <p:nvPr/>
        </p:nvSpPr>
        <p:spPr bwMode="auto">
          <a:xfrm rot="21287503" flipH="1" flipV="1">
            <a:off x="3484932" y="4861714"/>
            <a:ext cx="2286511" cy="577268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554560" y="3600330"/>
            <a:ext cx="2302313" cy="126188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inserire</a:t>
            </a:r>
            <a:r>
              <a:rPr lang="it-IT" dirty="0"/>
              <a:t> le dichiarazioni è necessario selezionare la spunta in corrispondenza dei requisiti posseduti.</a:t>
            </a: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5228" y="4100086"/>
            <a:ext cx="560659" cy="56065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527524" y="3999898"/>
            <a:ext cx="250469" cy="200376"/>
          </a:xfrm>
          <a:prstGeom prst="rect">
            <a:avLst/>
          </a:prstGeom>
        </p:spPr>
      </p:pic>
      <p:sp>
        <p:nvSpPr>
          <p:cNvPr id="20" name="Rectangle 19"/>
          <p:cNvSpPr/>
          <p:nvPr/>
        </p:nvSpPr>
        <p:spPr>
          <a:xfrm>
            <a:off x="5535770" y="4006672"/>
            <a:ext cx="205796" cy="198275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8559CDC-0058-4AD8-9926-7A7B48E8A78E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AF38B357-F191-F31A-5458-D6506C96004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432" y="7527530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9361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33" grpId="0" animBg="1"/>
      <p:bldP spid="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ALTRE DICHIARAZIONI – </a:t>
            </a:r>
            <a:r>
              <a:rPr lang="en-US"/>
              <a:t>INSERIMENTO DICHIARAZIONI</a:t>
            </a:r>
            <a:endParaRPr lang="it-IT" dirty="0"/>
          </a:p>
        </p:txBody>
      </p:sp>
      <p:sp>
        <p:nvSpPr>
          <p:cNvPr id="19" name="TextBox 18"/>
          <p:cNvSpPr txBox="1"/>
          <p:nvPr/>
        </p:nvSpPr>
        <p:spPr>
          <a:xfrm>
            <a:off x="690464" y="2641888"/>
            <a:ext cx="291273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l’anno scolastico 2024/25 sono state introdotte le seguenti nuove dichiarazioni. </a:t>
            </a:r>
          </a:p>
        </p:txBody>
      </p:sp>
      <p:sp>
        <p:nvSpPr>
          <p:cNvPr id="28" name="Freeform 19"/>
          <p:cNvSpPr>
            <a:spLocks noChangeAspect="1" noEditPoints="1"/>
          </p:cNvSpPr>
          <p:nvPr/>
        </p:nvSpPr>
        <p:spPr bwMode="auto">
          <a:xfrm rot="21287503" flipH="1" flipV="1">
            <a:off x="2187536" y="3469080"/>
            <a:ext cx="2286511" cy="577268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8559CDC-0058-4AD8-9926-7A7B48E8A78E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97E605A5-C570-381F-CFE3-434E0046E9A1}"/>
              </a:ext>
            </a:extLst>
          </p:cNvPr>
          <p:cNvSpPr/>
          <p:nvPr/>
        </p:nvSpPr>
        <p:spPr>
          <a:xfrm>
            <a:off x="546448" y="7643192"/>
            <a:ext cx="2329475" cy="464772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9C5A51D9-5989-E1DF-97AB-959424925D5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9093" y="7519576"/>
            <a:ext cx="2664183" cy="591363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735509A2-1FAD-DD90-249B-266C0A6CC41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30824" y="2314600"/>
            <a:ext cx="9178676" cy="3342290"/>
          </a:xfrm>
          <a:prstGeom prst="rect">
            <a:avLst/>
          </a:prstGeom>
        </p:spPr>
      </p:pic>
      <p:pic>
        <p:nvPicPr>
          <p:cNvPr id="14" name="Immagine 13">
            <a:extLst>
              <a:ext uri="{FF2B5EF4-FFF2-40B4-BE49-F238E27FC236}">
                <a16:creationId xmlns:a16="http://schemas.microsoft.com/office/drawing/2014/main" id="{4B488136-4C45-75FD-28E7-B84ECCE18A2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30824" y="1595513"/>
            <a:ext cx="9106668" cy="783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902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magine 5">
            <a:extLst>
              <a:ext uri="{FF2B5EF4-FFF2-40B4-BE49-F238E27FC236}">
                <a16:creationId xmlns:a16="http://schemas.microsoft.com/office/drawing/2014/main" id="{90E758AD-3781-37A7-588C-2F76CB0EC36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75548" y="2012991"/>
            <a:ext cx="9627032" cy="3494475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ALTRE DICHIARAZIONI – </a:t>
            </a:r>
            <a:r>
              <a:rPr lang="en-US"/>
              <a:t>INSERIMENTO DICHIARAZIONI</a:t>
            </a:r>
            <a:endParaRPr lang="it-IT" dirty="0"/>
          </a:p>
        </p:txBody>
      </p:sp>
      <p:sp>
        <p:nvSpPr>
          <p:cNvPr id="11" name="TextBox 10"/>
          <p:cNvSpPr txBox="1"/>
          <p:nvPr/>
        </p:nvSpPr>
        <p:spPr>
          <a:xfrm>
            <a:off x="9961653" y="4075245"/>
            <a:ext cx="3468414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Dopo aver inserito i le dichiarazioni è necessario cliccare sul tasto </a:t>
            </a:r>
            <a:r>
              <a:rPr lang="it-IT" b="1" dirty="0"/>
              <a:t>«Inserisci»</a:t>
            </a:r>
          </a:p>
        </p:txBody>
      </p:sp>
      <p:sp>
        <p:nvSpPr>
          <p:cNvPr id="12" name="Freeform 19"/>
          <p:cNvSpPr>
            <a:spLocks noChangeAspect="1" noEditPoints="1"/>
          </p:cNvSpPr>
          <p:nvPr/>
        </p:nvSpPr>
        <p:spPr bwMode="auto">
          <a:xfrm rot="20388790" flipV="1">
            <a:off x="7481265" y="4935953"/>
            <a:ext cx="2385917" cy="552501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413845E-0C92-4FA5-AAE8-5B0EC0083CB9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425CD29B-E1DD-509C-2417-F56D218212F2}"/>
              </a:ext>
            </a:extLst>
          </p:cNvPr>
          <p:cNvSpPr/>
          <p:nvPr/>
        </p:nvSpPr>
        <p:spPr>
          <a:xfrm>
            <a:off x="546448" y="7571184"/>
            <a:ext cx="2088232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C54F2AAA-B949-052D-3A42-7AC05DED07E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432" y="7527530"/>
            <a:ext cx="2664183" cy="591363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B417F00C-B711-FD5D-840D-C6204B88DB1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16733" y="4942716"/>
            <a:ext cx="969765" cy="502842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6555531" y="4960783"/>
            <a:ext cx="1092168" cy="502842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0035" y="5314237"/>
            <a:ext cx="432000" cy="43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8325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 descr="Graphical user interface, table&#10;&#10;Description automatically generated">
            <a:extLst>
              <a:ext uri="{FF2B5EF4-FFF2-40B4-BE49-F238E27FC236}">
                <a16:creationId xmlns:a16="http://schemas.microsoft.com/office/drawing/2014/main" id="{16122D89-320A-49E4-9C69-345F21E670B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94087" y="1053445"/>
            <a:ext cx="6642227" cy="617552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ALTRE DICHIARAZIONI – </a:t>
            </a:r>
            <a:r>
              <a:rPr lang="en-US"/>
              <a:t>MODIFICA DICHIARAZIONI</a:t>
            </a:r>
            <a:endParaRPr lang="it-IT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CCEAC85-61E5-454F-B81C-9E8CA3F7D175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51B7AF4-8C92-460D-80E5-8E2E94D6D144}"/>
              </a:ext>
            </a:extLst>
          </p:cNvPr>
          <p:cNvGrpSpPr/>
          <p:nvPr/>
        </p:nvGrpSpPr>
        <p:grpSpPr>
          <a:xfrm>
            <a:off x="4093299" y="3872691"/>
            <a:ext cx="10309928" cy="2753385"/>
            <a:chOff x="3110707" y="3521655"/>
            <a:chExt cx="10309928" cy="2753385"/>
          </a:xfrm>
        </p:grpSpPr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79059" y="4904247"/>
              <a:ext cx="560659" cy="560659"/>
            </a:xfrm>
            <a:prstGeom prst="rect">
              <a:avLst/>
            </a:prstGeom>
          </p:spPr>
        </p:pic>
        <p:sp>
          <p:nvSpPr>
            <p:cNvPr id="13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8856979" y="5223125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3110707" y="4633149"/>
              <a:ext cx="5904796" cy="32271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6297632" y="4675031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15" name="Right Triangle 14"/>
            <p:cNvSpPr/>
            <p:nvPr/>
          </p:nvSpPr>
          <p:spPr>
            <a:xfrm>
              <a:off x="7117064" y="4838437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6855123" y="5408303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sp>
          <p:nvSpPr>
            <p:cNvPr id="21" name="TextBox 20"/>
            <p:cNvSpPr txBox="1"/>
            <p:nvPr/>
          </p:nvSpPr>
          <p:spPr>
            <a:xfrm>
              <a:off x="9788992" y="3521655"/>
              <a:ext cx="3631643" cy="104644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modificare</a:t>
              </a:r>
              <a:r>
                <a:rPr lang="it-IT" dirty="0"/>
                <a:t> le dichiarazioni,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«Modifica»</a:t>
              </a:r>
              <a:r>
                <a:rPr lang="it-IT" dirty="0"/>
                <a:t>.</a:t>
              </a:r>
            </a:p>
          </p:txBody>
        </p:sp>
        <p:pic>
          <p:nvPicPr>
            <p:cNvPr id="19" name="Picture 1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01381" y="5714381"/>
              <a:ext cx="560659" cy="560659"/>
            </a:xfrm>
            <a:prstGeom prst="rect">
              <a:avLst/>
            </a:prstGeom>
          </p:spPr>
        </p:pic>
        <p:sp>
          <p:nvSpPr>
            <p:cNvPr id="20" name="Rectangle 19"/>
            <p:cNvSpPr/>
            <p:nvPr/>
          </p:nvSpPr>
          <p:spPr>
            <a:xfrm>
              <a:off x="6955160" y="5491420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</p:grpSp>
      <p:pic>
        <p:nvPicPr>
          <p:cNvPr id="24" name="Picture 23">
            <a:extLst>
              <a:ext uri="{FF2B5EF4-FFF2-40B4-BE49-F238E27FC236}">
                <a16:creationId xmlns:a16="http://schemas.microsoft.com/office/drawing/2014/main" id="{4346845E-C6FB-4CE6-A748-54E1A32F46C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35702" y="4663302"/>
            <a:ext cx="1531815" cy="28816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37AA126A-4A17-4EED-B787-1285CE49B52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35702" y="4331065"/>
            <a:ext cx="1531815" cy="288163"/>
          </a:xfrm>
          <a:prstGeom prst="rect">
            <a:avLst/>
          </a:prstGeom>
        </p:spPr>
      </p:pic>
      <p:sp>
        <p:nvSpPr>
          <p:cNvPr id="3" name="Rettangolo 2">
            <a:extLst>
              <a:ext uri="{FF2B5EF4-FFF2-40B4-BE49-F238E27FC236}">
                <a16:creationId xmlns:a16="http://schemas.microsoft.com/office/drawing/2014/main" id="{FE8E2DDE-F9F1-B24A-0FC5-52C1F4B85370}"/>
              </a:ext>
            </a:extLst>
          </p:cNvPr>
          <p:cNvSpPr/>
          <p:nvPr/>
        </p:nvSpPr>
        <p:spPr>
          <a:xfrm>
            <a:off x="561107" y="7601291"/>
            <a:ext cx="2073573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5F6ADC6F-BCA3-F9BB-3810-2B162DF235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432" y="7513984"/>
            <a:ext cx="2664183" cy="591363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57BD4734-D5EB-E3A5-0AD1-E6D2D5CF52B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994087" y="998365"/>
            <a:ext cx="6642227" cy="780356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3CE2B91B-2114-5376-7BC1-58B3715C4C5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262290" y="2483188"/>
            <a:ext cx="1627773" cy="402371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30FA21A6-E735-2242-253F-09527BC676A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31192" y="4334273"/>
            <a:ext cx="1536325" cy="225572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45A42D0D-CAB6-C306-6211-ADB15A15AF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286282" y="4676910"/>
            <a:ext cx="1536325" cy="2255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4077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688EFAD6-BF9D-48C8-AB81-6A87A02ADE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4100" y="1327491"/>
            <a:ext cx="6506446" cy="4271026"/>
          </a:xfrm>
          <a:prstGeom prst="rect">
            <a:avLst/>
          </a:prstGeom>
        </p:spPr>
      </p:pic>
      <p:pic>
        <p:nvPicPr>
          <p:cNvPr id="10" name="Immagine 9">
            <a:extLst>
              <a:ext uri="{FF2B5EF4-FFF2-40B4-BE49-F238E27FC236}">
                <a16:creationId xmlns:a16="http://schemas.microsoft.com/office/drawing/2014/main" id="{DBDDDF41-293F-BECD-4571-52B7822D270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56089" y="4941904"/>
            <a:ext cx="6314531" cy="2291467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ALTRE DICHIARAZIONI – MODIFICA DICHIARAZIONI</a:t>
            </a:r>
            <a:endParaRPr lang="it-IT" dirty="0"/>
          </a:p>
        </p:txBody>
      </p:sp>
      <p:sp>
        <p:nvSpPr>
          <p:cNvPr id="19" name="TextBox 18"/>
          <p:cNvSpPr txBox="1"/>
          <p:nvPr/>
        </p:nvSpPr>
        <p:spPr>
          <a:xfrm>
            <a:off x="11131624" y="5847248"/>
            <a:ext cx="2912734" cy="107106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Dopo aver apportato tutte le modifiche, per confermare, è necessario cliccare sul tasto </a:t>
            </a:r>
            <a:r>
              <a:rPr lang="it-IT" b="1" dirty="0"/>
              <a:t>«Modifica».</a:t>
            </a:r>
          </a:p>
        </p:txBody>
      </p:sp>
      <p:sp>
        <p:nvSpPr>
          <p:cNvPr id="22" name="Rectangle 21"/>
          <p:cNvSpPr/>
          <p:nvPr/>
        </p:nvSpPr>
        <p:spPr>
          <a:xfrm>
            <a:off x="4614758" y="3313006"/>
            <a:ext cx="4230172" cy="480098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3" name="Rectangle 22"/>
          <p:cNvSpPr/>
          <p:nvPr/>
        </p:nvSpPr>
        <p:spPr>
          <a:xfrm>
            <a:off x="4339912" y="3428307"/>
            <a:ext cx="205796" cy="198275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5" name="Freeform 19"/>
          <p:cNvSpPr>
            <a:spLocks noChangeAspect="1" noEditPoints="1"/>
          </p:cNvSpPr>
          <p:nvPr/>
        </p:nvSpPr>
        <p:spPr bwMode="auto">
          <a:xfrm rot="866102" flipH="1" flipV="1">
            <a:off x="3030803" y="3115011"/>
            <a:ext cx="1184341" cy="53898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82702" y="1553057"/>
            <a:ext cx="2302313" cy="126188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modificare</a:t>
            </a:r>
            <a:r>
              <a:rPr lang="it-IT" dirty="0"/>
              <a:t> le dichiarazioni inserite, selezionare la  spunta in corrispondenza della dichiarazione di interesse.</a:t>
            </a:r>
          </a:p>
        </p:txBody>
      </p:sp>
      <p:sp>
        <p:nvSpPr>
          <p:cNvPr id="27" name="Freeform 19"/>
          <p:cNvSpPr>
            <a:spLocks noChangeAspect="1" noEditPoints="1"/>
          </p:cNvSpPr>
          <p:nvPr/>
        </p:nvSpPr>
        <p:spPr bwMode="auto">
          <a:xfrm rot="20961673" flipV="1">
            <a:off x="9763162" y="6978179"/>
            <a:ext cx="1426816" cy="552480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9237707" y="6918310"/>
            <a:ext cx="645878" cy="29029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3A50FB56-C365-443E-8567-1A1E410FB1A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11048714" y="5763637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15" name="Oval 14"/>
          <p:cNvSpPr/>
          <p:nvPr/>
        </p:nvSpPr>
        <p:spPr>
          <a:xfrm>
            <a:off x="551147" y="1308735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646420B5-E980-41EB-8023-1F4FE894F18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374637" y="1372825"/>
            <a:ext cx="4106661" cy="480098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BC56CA67-F90B-438C-9753-874F5BF021AB}"/>
              </a:ext>
            </a:extLst>
          </p:cNvPr>
          <p:cNvSpPr/>
          <p:nvPr/>
        </p:nvSpPr>
        <p:spPr>
          <a:xfrm>
            <a:off x="8085115" y="1395466"/>
            <a:ext cx="1008112" cy="172477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B46E67C-AEBF-405C-BED6-6150F9BB684E}"/>
              </a:ext>
            </a:extLst>
          </p:cNvPr>
          <p:cNvSpPr/>
          <p:nvPr/>
        </p:nvSpPr>
        <p:spPr>
          <a:xfrm>
            <a:off x="8844930" y="1508175"/>
            <a:ext cx="852113" cy="172804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B61A1362-C28F-0212-2670-8CA3D35DB348}"/>
              </a:ext>
            </a:extLst>
          </p:cNvPr>
          <p:cNvSpPr/>
          <p:nvPr/>
        </p:nvSpPr>
        <p:spPr>
          <a:xfrm>
            <a:off x="551147" y="7643192"/>
            <a:ext cx="2011525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C6EB54C7-2015-B9B6-23A7-3F56F24011F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3266" y="7563534"/>
            <a:ext cx="2664183" cy="591363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213C6942-5A1F-EBB3-344C-5406BE86E4B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80367" y="1320554"/>
            <a:ext cx="6472472" cy="6286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7440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2" grpId="0" animBg="1"/>
      <p:bldP spid="23" grpId="0" animBg="1"/>
      <p:bldP spid="25" grpId="0" animBg="1"/>
      <p:bldP spid="26" grpId="0" animBg="1"/>
      <p:bldP spid="27" grpId="0" animBg="1"/>
      <p:bldP spid="28" grpId="0" animBg="1"/>
      <p:bldP spid="14" grpId="0" animBg="1"/>
      <p:bldP spid="15" grpId="0" animBg="1"/>
    </p:bldLst>
  </p:timing>
</p:sld>
</file>

<file path=ppt/theme/theme1.xml><?xml version="1.0" encoding="utf-8"?>
<a:theme xmlns:a="http://schemas.openxmlformats.org/drawingml/2006/main" name="DXC">
  <a:themeElements>
    <a:clrScheme name="DXC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0000"/>
      </a:accent1>
      <a:accent2>
        <a:srgbClr val="666666"/>
      </a:accent2>
      <a:accent3>
        <a:srgbClr val="FFED00"/>
      </a:accent3>
      <a:accent4>
        <a:srgbClr val="64FF00"/>
      </a:accent4>
      <a:accent5>
        <a:srgbClr val="00C9FF"/>
      </a:accent5>
      <a:accent6>
        <a:srgbClr val="D9D9D9"/>
      </a:accent6>
      <a:hlink>
        <a:srgbClr val="000000"/>
      </a:hlink>
      <a:folHlink>
        <a:srgbClr val="666666"/>
      </a:folHlink>
    </a:clrScheme>
    <a:fontScheme name="DXC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DXC">
      <a:fillStyleLst>
        <a:solidFill>
          <a:schemeClr val="phClr"/>
        </a:solidFill>
        <a:solidFill>
          <a:schemeClr val="phClr"/>
        </a:solidFill>
        <a:solidFill>
          <a:schemeClr val="phClr"/>
        </a:solidFill>
      </a:fillStyleLst>
      <a:lnStyleLst>
        <a:ln w="6350" cap="sq" cmpd="sng" algn="ctr">
          <a:solidFill>
            <a:schemeClr val="phClr"/>
          </a:solidFill>
          <a:prstDash val="solid"/>
        </a:ln>
        <a:ln w="6350" cap="sq" cmpd="sng" algn="ctr">
          <a:solidFill>
            <a:schemeClr val="phClr"/>
          </a:solidFill>
          <a:prstDash val="solid"/>
        </a:ln>
        <a:ln w="6350" cap="sq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/>
        </a:solidFill>
        <a:solidFill>
          <a:schemeClr val="phClr"/>
        </a:solidFill>
      </a:bgFillStyleLst>
    </a:fmtScheme>
  </a:themeElements>
  <a:objectDefaults>
    <a:spDef>
      <a:spPr>
        <a:ln>
          <a:noFill/>
        </a:ln>
      </a:spPr>
      <a:bodyPr/>
      <a:lstStyle/>
      <a:style>
        <a:lnRef idx="0">
          <a:schemeClr val="accent1"/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lt1"/>
        </a:fontRef>
      </a:style>
    </a:lnDef>
  </a:objectDefaults>
  <a:extraClrSchemeLst/>
  <a:extLst>
    <a:ext uri="{05A4C25C-085E-4340-85A3-A5531E510DB2}">
      <thm15:themeFamily xmlns:thm15="http://schemas.microsoft.com/office/thememl/2012/main" name="dxc_int_powerpoint_16x9_template" id="{0A550C65-A83E-C24C-B08F-DB19D25C59F5}" vid="{B712A4A5-3F4E-3D44-AEDC-22156EEF3D1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1EF363BFA06D64DA01D5E425970ABB9" ma:contentTypeVersion="13" ma:contentTypeDescription="Create a new document." ma:contentTypeScope="" ma:versionID="2e902064a1ac81769434e3b6c89f0ded">
  <xsd:schema xmlns:xsd="http://www.w3.org/2001/XMLSchema" xmlns:xs="http://www.w3.org/2001/XMLSchema" xmlns:p="http://schemas.microsoft.com/office/2006/metadata/properties" xmlns:ns3="aeb16f9e-7784-4fd4-b854-d78a539ed614" xmlns:ns4="392da13b-02c4-43ff-9d80-d85f2ac1e0b6" targetNamespace="http://schemas.microsoft.com/office/2006/metadata/properties" ma:root="true" ma:fieldsID="b805b1fb32fd27fe67f3ae368b4e8554" ns3:_="" ns4:_="">
    <xsd:import namespace="aeb16f9e-7784-4fd4-b854-d78a539ed614"/>
    <xsd:import namespace="392da13b-02c4-43ff-9d80-d85f2ac1e0b6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AutoTags" minOccurs="0"/>
                <xsd:element ref="ns4:MediaServiceDateTaken" minOccurs="0"/>
                <xsd:element ref="ns4:MediaServiceOCR" minOccurs="0"/>
                <xsd:element ref="ns4:MediaServiceLocation" minOccurs="0"/>
                <xsd:element ref="ns4:MediaServiceGenerationTime" minOccurs="0"/>
                <xsd:element ref="ns4:MediaServiceEventHashCode" minOccurs="0"/>
                <xsd:element ref="ns4:MediaServiceAutoKeyPoints" minOccurs="0"/>
                <xsd:element ref="ns4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eb16f9e-7784-4fd4-b854-d78a539ed614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Sharing Hint Hash" ma:description="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92da13b-02c4-43ff-9d80-d85f2ac1e0b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6" nillable="true" ma:displayName="Location" ma:internalName="MediaServiceLocation" ma:readOnly="true">
      <xsd:simpleType>
        <xsd:restriction base="dms:Text"/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EC431F39-27BD-4165-A9ED-359D540C771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aeb16f9e-7784-4fd4-b854-d78a539ed614"/>
    <ds:schemaRef ds:uri="392da13b-02c4-43ff-9d80-d85f2ac1e0b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DDB98356-B0A3-46A7-89B0-88B0EC243767}">
  <ds:schemaRefs>
    <ds:schemaRef ds:uri="http://purl.org/dc/dcmitype/"/>
    <ds:schemaRef ds:uri="http://schemas.microsoft.com/office/infopath/2007/PartnerControls"/>
    <ds:schemaRef ds:uri="http://schemas.microsoft.com/office/2006/documentManagement/types"/>
    <ds:schemaRef ds:uri="http://purl.org/dc/elements/1.1/"/>
    <ds:schemaRef ds:uri="http://schemas.microsoft.com/office/2006/metadata/properties"/>
    <ds:schemaRef ds:uri="aeb16f9e-7784-4fd4-b854-d78a539ed614"/>
    <ds:schemaRef ds:uri="http://purl.org/dc/terms/"/>
    <ds:schemaRef ds:uri="http://schemas.openxmlformats.org/package/2006/metadata/core-properties"/>
    <ds:schemaRef ds:uri="392da13b-02c4-43ff-9d80-d85f2ac1e0b6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129AE99B-A9E2-4807-985E-676D48FEC70A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46083</TotalTime>
  <Words>1852</Words>
  <Application>Microsoft Office PowerPoint</Application>
  <PresentationFormat>Personalizzato</PresentationFormat>
  <Paragraphs>214</Paragraphs>
  <Slides>44</Slides>
  <Notes>35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3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44</vt:i4>
      </vt:variant>
    </vt:vector>
  </HeadingPairs>
  <TitlesOfParts>
    <vt:vector size="48" baseType="lpstr">
      <vt:lpstr>Titillium Web</vt:lpstr>
      <vt:lpstr>Arial</vt:lpstr>
      <vt:lpstr>Monotype Corsiva</vt:lpstr>
      <vt:lpstr>DXC</vt:lpstr>
      <vt:lpstr>Presentazione standard di PowerPoint</vt:lpstr>
      <vt:lpstr>Presentazione standard di PowerPoint</vt:lpstr>
      <vt:lpstr>ALTRE DICHIARAZIONI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SEDI GRADUATORIE DI ISTITUTO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ALLEGATI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INOLTRO ISTANZA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VISUALIZZA IPOTESI DI VALUTAZIONE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Sanna, Mirco</dc:creator>
  <cp:lastModifiedBy>Bras, Daniela</cp:lastModifiedBy>
  <cp:revision>206</cp:revision>
  <cp:lastPrinted>2017-05-17T10:21:56Z</cp:lastPrinted>
  <dcterms:created xsi:type="dcterms:W3CDTF">2017-03-30T12:22:13Z</dcterms:created>
  <dcterms:modified xsi:type="dcterms:W3CDTF">2024-04-23T09:13:51Z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0x010100A1EF363BFA06D64DA01D5E425970ABB9</vt:lpwstr>
  </property>
</Properties>
</file>